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  <p:sldMasterId id="2147483721" r:id="rId2"/>
    <p:sldMasterId id="2147483728" r:id="rId3"/>
    <p:sldMasterId id="2147483730" r:id="rId4"/>
    <p:sldMasterId id="2147483754" r:id="rId5"/>
    <p:sldMasterId id="2147483758" r:id="rId6"/>
    <p:sldMasterId id="2147483762" r:id="rId7"/>
    <p:sldMasterId id="2147483765" r:id="rId8"/>
  </p:sldMasterIdLst>
  <p:sldIdLst>
    <p:sldId id="256" r:id="rId9"/>
    <p:sldId id="258" r:id="rId10"/>
    <p:sldId id="259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2.jpe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jpe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4.jpe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2.jpe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3.jpe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4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2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5.jpe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2.jpe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5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6" name="Picture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9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0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13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70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51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06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597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45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318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33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9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68" y="610"/>
            <a:ext cx="12178064" cy="685678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733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43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594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188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146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909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937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/>
        </p:nvCxnSpPr>
        <p:spPr bwMode="auto">
          <a:xfrm flipV="1">
            <a:off x="9139245" y="313269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/>
        </p:nvCxnSpPr>
        <p:spPr bwMode="auto">
          <a:xfrm>
            <a:off x="6389817" y="3426884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7789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/>
        </p:nvCxnSpPr>
        <p:spPr bwMode="auto">
          <a:xfrm>
            <a:off x="304801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/>
        </p:nvCxnSpPr>
        <p:spPr bwMode="auto">
          <a:xfrm>
            <a:off x="6389817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/>
        </p:nvCxnSpPr>
        <p:spPr bwMode="auto">
          <a:xfrm flipV="1">
            <a:off x="9141024" y="313269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421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/>
        </p:nvCxnSpPr>
        <p:spPr bwMode="auto">
          <a:xfrm flipV="1">
            <a:off x="6096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/>
        </p:nvCxnSpPr>
        <p:spPr bwMode="auto">
          <a:xfrm flipV="1">
            <a:off x="9144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/>
        </p:nvCxnSpPr>
        <p:spPr bwMode="auto">
          <a:xfrm>
            <a:off x="304800" y="3429000"/>
            <a:ext cx="115824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8527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05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68" y="609"/>
            <a:ext cx="12178064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05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636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/>
        </p:nvCxnSpPr>
        <p:spPr bwMode="auto">
          <a:xfrm flipV="1">
            <a:off x="3045025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/>
        </p:nvCxnSpPr>
        <p:spPr bwMode="auto">
          <a:xfrm flipV="1">
            <a:off x="9141025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4843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46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171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79501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867">
                <a:solidFill>
                  <a:schemeClr val="tx1"/>
                </a:solidFill>
              </a:defRPr>
            </a:lvl1pPr>
            <a:lvl2pPr>
              <a:spcBef>
                <a:spcPts val="1467"/>
              </a:spcBef>
              <a:defRPr sz="1867">
                <a:solidFill>
                  <a:schemeClr val="tx1"/>
                </a:solidFill>
              </a:defRPr>
            </a:lvl2pPr>
            <a:lvl3pPr>
              <a:spcBef>
                <a:spcPts val="1467"/>
              </a:spcBef>
              <a:defRPr sz="1867">
                <a:solidFill>
                  <a:schemeClr val="tx1"/>
                </a:solidFill>
              </a:defRPr>
            </a:lvl3pPr>
            <a:lvl4pPr>
              <a:spcBef>
                <a:spcPts val="1467"/>
              </a:spcBef>
              <a:defRPr sz="1867">
                <a:solidFill>
                  <a:schemeClr val="tx1"/>
                </a:solidFill>
              </a:defRPr>
            </a:lvl4pPr>
            <a:lvl5pPr>
              <a:spcBef>
                <a:spcPts val="1467"/>
              </a:spcBef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641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83512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333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 sz="1333">
                <a:solidFill>
                  <a:schemeClr val="tx1"/>
                </a:solidFill>
              </a:defRPr>
            </a:lvl2pPr>
            <a:lvl3pPr>
              <a:spcBef>
                <a:spcPts val="400"/>
              </a:spcBef>
              <a:defRPr sz="1333">
                <a:solidFill>
                  <a:schemeClr val="tx1"/>
                </a:solidFill>
              </a:defRPr>
            </a:lvl3pPr>
            <a:lvl4pPr>
              <a:spcBef>
                <a:spcPts val="400"/>
              </a:spcBef>
              <a:defRPr sz="1333">
                <a:solidFill>
                  <a:schemeClr val="tx1"/>
                </a:solidFill>
              </a:defRPr>
            </a:lvl4pPr>
            <a:lvl5pPr>
              <a:spcBef>
                <a:spcPts val="400"/>
              </a:spcBef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205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438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322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85834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>
                <a:solidFill>
                  <a:schemeClr val="tx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29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70" y="609"/>
            <a:ext cx="12178061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630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30930" y="3083847"/>
            <a:ext cx="1730141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634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30931" y="3083847"/>
            <a:ext cx="1730139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933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30930" y="3083846"/>
            <a:ext cx="1730141" cy="6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9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2A872-1FFB-274C-A571-D4DCDB90242B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89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208140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98408"/>
            <a:ext cx="10058400" cy="4873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63809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98408"/>
            <a:ext cx="10058400" cy="4873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" y="1828800"/>
            <a:ext cx="6035040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080760" y="1828800"/>
            <a:ext cx="6035040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1013460" y="838200"/>
            <a:ext cx="10134600" cy="83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92913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87844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5032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6412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70" y="610"/>
            <a:ext cx="12178061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647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84" y="-3175"/>
            <a:ext cx="11952816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8940800" cy="3429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pic>
        <p:nvPicPr>
          <p:cNvPr id="6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1" y="3484564"/>
            <a:ext cx="4485217" cy="337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3429000"/>
            <a:ext cx="12192000" cy="18288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4000"/>
                </a:schemeClr>
              </a:gs>
              <a:gs pos="100000">
                <a:schemeClr val="bg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8" name="Rectangle 7"/>
          <p:cNvSpPr/>
          <p:nvPr/>
        </p:nvSpPr>
        <p:spPr>
          <a:xfrm>
            <a:off x="1" y="3429000"/>
            <a:ext cx="182033" cy="182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pic>
        <p:nvPicPr>
          <p:cNvPr id="9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5791200"/>
            <a:ext cx="41656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3581400"/>
            <a:ext cx="9753600" cy="914400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1669" y="4572000"/>
            <a:ext cx="9751131" cy="533400"/>
          </a:xfrm>
        </p:spPr>
        <p:txBody>
          <a:bodyPr>
            <a:normAutofit/>
          </a:bodyPr>
          <a:lstStyle>
            <a:lvl1pPr marL="0" indent="0" algn="l">
              <a:spcAft>
                <a:spcPts val="0"/>
              </a:spcAft>
              <a:buNone/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857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GLOBALFOUNDRIES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F8A7D2-CBBA-41DE-9810-E765CC5E03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67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914400" y="1752600"/>
            <a:ext cx="103632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914400" y="1143000"/>
            <a:ext cx="10363200" cy="3048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 marL="0" indent="0">
              <a:spcAft>
                <a:spcPts val="0"/>
              </a:spcAft>
              <a:buNone/>
              <a:defRPr sz="1800"/>
            </a:lvl2pPr>
            <a:lvl3pPr marL="0" indent="0">
              <a:spcAft>
                <a:spcPts val="0"/>
              </a:spcAft>
              <a:buNone/>
              <a:defRPr sz="1800"/>
            </a:lvl3pPr>
            <a:lvl4pPr marL="0" indent="0">
              <a:spcAft>
                <a:spcPts val="0"/>
              </a:spcAft>
              <a:buNone/>
              <a:defRPr sz="1800"/>
            </a:lvl4pPr>
            <a:lvl5pPr marL="0" indent="0">
              <a:spcAft>
                <a:spcPts val="0"/>
              </a:spcAft>
              <a:buNone/>
              <a:defRPr sz="1800"/>
            </a:lvl5pPr>
            <a:lvl6pPr marL="0" indent="0">
              <a:spcAft>
                <a:spcPts val="0"/>
              </a:spcAft>
              <a:buNone/>
              <a:defRPr sz="1800"/>
            </a:lvl6pPr>
            <a:lvl7pPr marL="0" indent="0">
              <a:spcAft>
                <a:spcPts val="0"/>
              </a:spcAft>
              <a:buNone/>
              <a:defRPr sz="1800"/>
            </a:lvl7pPr>
            <a:lvl8pPr marL="0" indent="0">
              <a:spcAft>
                <a:spcPts val="0"/>
              </a:spcAft>
              <a:buNone/>
              <a:defRPr sz="1800"/>
            </a:lvl8pPr>
            <a:lvl9pPr marL="0" indent="0">
              <a:spcAft>
                <a:spcPts val="0"/>
              </a:spcAft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GLOBALFOUNDRIES Confidential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97AC3B-76BA-4A0B-8D9A-E530CCAF1F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338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0" y="3619500"/>
            <a:ext cx="8229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" y="0"/>
            <a:ext cx="18203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6" name="Rectangle 5"/>
          <p:cNvSpPr/>
          <p:nvPr/>
        </p:nvSpPr>
        <p:spPr>
          <a:xfrm>
            <a:off x="12009968" y="0"/>
            <a:ext cx="182033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03376"/>
            <a:ext cx="10363200" cy="1097280"/>
          </a:xfrm>
        </p:spPr>
        <p:txBody>
          <a:bodyPr/>
          <a:lstStyle>
            <a:lvl1pPr algn="l">
              <a:defRPr sz="3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invGray">
          <a:xfrm>
            <a:off x="914400" y="2346960"/>
            <a:ext cx="10363200" cy="548640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3962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0" y="3619500"/>
            <a:ext cx="8229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" y="0"/>
            <a:ext cx="18203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6" name="Rectangle 5"/>
          <p:cNvSpPr/>
          <p:nvPr/>
        </p:nvSpPr>
        <p:spPr>
          <a:xfrm>
            <a:off x="12009968" y="0"/>
            <a:ext cx="18203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03376"/>
            <a:ext cx="10363200" cy="1097280"/>
          </a:xfrm>
        </p:spPr>
        <p:txBody>
          <a:bodyPr/>
          <a:lstStyle>
            <a:lvl1pPr algn="l">
              <a:defRPr sz="3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invGray">
          <a:xfrm>
            <a:off x="914400" y="2346960"/>
            <a:ext cx="10363200" cy="548640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207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8203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6" name="Rectangle 5"/>
          <p:cNvSpPr/>
          <p:nvPr/>
        </p:nvSpPr>
        <p:spPr>
          <a:xfrm>
            <a:off x="1" y="3048000"/>
            <a:ext cx="182033" cy="274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/>
          </p:nvPr>
        </p:nvSpPr>
        <p:spPr>
          <a:xfrm>
            <a:off x="182880" y="3048000"/>
            <a:ext cx="12009120" cy="2743200"/>
          </a:xfrm>
          <a:solidFill>
            <a:schemeClr val="bg2"/>
          </a:solidFill>
        </p:spPr>
        <p:txBody>
          <a:bodyPr tIns="274320" rtlCol="0"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03376"/>
            <a:ext cx="10363200" cy="1097280"/>
          </a:xfrm>
        </p:spPr>
        <p:txBody>
          <a:bodyPr/>
          <a:lstStyle>
            <a:lvl1pPr algn="l">
              <a:defRPr sz="3600" b="0" cap="none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346960"/>
            <a:ext cx="10363200" cy="548640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None/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49450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914400" y="1447800"/>
            <a:ext cx="4998720" cy="472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278880" y="1447800"/>
            <a:ext cx="4998720" cy="472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GLOBALFOUNDRIES Confidential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628C0-D6A7-4EB6-994F-B3F387D28F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487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2"/>
            <a:ext cx="4998720" cy="609599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914400" y="2133600"/>
            <a:ext cx="4998720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447802"/>
            <a:ext cx="4998720" cy="609599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278880" y="2133600"/>
            <a:ext cx="4998720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GLOBALFOUNDRIES Confidential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5DC7C4-DE51-40D5-BB6B-60714264C5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750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GLOBALFOUNDRIES Confidential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186D19-AC00-4A73-8176-CC881F7547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776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914400" y="1143000"/>
            <a:ext cx="10363200" cy="3048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 marL="0" indent="0">
              <a:spcAft>
                <a:spcPts val="0"/>
              </a:spcAft>
              <a:buNone/>
              <a:defRPr sz="1800"/>
            </a:lvl2pPr>
            <a:lvl3pPr marL="0" indent="0">
              <a:spcAft>
                <a:spcPts val="0"/>
              </a:spcAft>
              <a:buNone/>
              <a:defRPr sz="1800"/>
            </a:lvl3pPr>
            <a:lvl4pPr marL="0" indent="0">
              <a:spcAft>
                <a:spcPts val="0"/>
              </a:spcAft>
              <a:buNone/>
              <a:defRPr sz="1800"/>
            </a:lvl4pPr>
            <a:lvl5pPr marL="0" indent="0">
              <a:spcAft>
                <a:spcPts val="0"/>
              </a:spcAft>
              <a:buNone/>
              <a:defRPr sz="1800"/>
            </a:lvl5pPr>
            <a:lvl6pPr marL="0" indent="0">
              <a:spcAft>
                <a:spcPts val="0"/>
              </a:spcAft>
              <a:buNone/>
              <a:defRPr sz="1800"/>
            </a:lvl6pPr>
            <a:lvl7pPr marL="0" indent="0">
              <a:spcAft>
                <a:spcPts val="0"/>
              </a:spcAft>
              <a:buNone/>
              <a:defRPr sz="1800"/>
            </a:lvl7pPr>
            <a:lvl8pPr marL="0" indent="0">
              <a:spcAft>
                <a:spcPts val="0"/>
              </a:spcAft>
              <a:buNone/>
              <a:defRPr sz="1800"/>
            </a:lvl8pPr>
            <a:lvl9pPr marL="0" indent="0">
              <a:spcAft>
                <a:spcPts val="0"/>
              </a:spcAft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GLOBALFOUNDRIES Confidential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E02604-3288-4714-8EA1-67C21837FE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40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723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5181600"/>
            <a:ext cx="10363199" cy="1219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GLOBALFOUNDRIES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F1AC95-07C9-4069-921D-0D9D26C4BE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7361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363200" cy="838200"/>
          </a:xfrm>
        </p:spPr>
        <p:txBody>
          <a:bodyPr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165600" y="1447800"/>
            <a:ext cx="7112000" cy="472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1447800"/>
            <a:ext cx="3048000" cy="4724400"/>
          </a:xfrm>
        </p:spPr>
        <p:txBody>
          <a:bodyPr>
            <a:normAutofit/>
          </a:bodyPr>
          <a:lstStyle>
            <a:lvl1pPr marL="0" indent="0">
              <a:spcAft>
                <a:spcPts val="1200"/>
              </a:spcAft>
              <a:buNone/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GLOBALFOUNDRIES Confidential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53F893-CEB5-40E3-9F7E-16D5AF476B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3708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Horizontal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363200" cy="838200"/>
          </a:xfrm>
        </p:spPr>
        <p:txBody>
          <a:bodyPr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" y="1752600"/>
            <a:ext cx="11826240" cy="3276600"/>
          </a:xfrm>
        </p:spPr>
        <p:txBody>
          <a:bodyPr tIns="274320" rtlCol="0"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5181600"/>
            <a:ext cx="10363199" cy="609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GLOBALFOUNDRIES Confidential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D9EC81-36CE-45E7-A847-889EC398DF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551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Vertical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13968" y="0"/>
            <a:ext cx="18203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6" name="Rectangle 5"/>
          <p:cNvSpPr/>
          <p:nvPr userDrawn="1"/>
        </p:nvSpPr>
        <p:spPr>
          <a:xfrm>
            <a:off x="1" y="0"/>
            <a:ext cx="182033" cy="1066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7" name="Rectangle 6"/>
          <p:cNvSpPr/>
          <p:nvPr/>
        </p:nvSpPr>
        <p:spPr>
          <a:xfrm>
            <a:off x="5913968" y="1978026"/>
            <a:ext cx="182033" cy="10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0" y="1066800"/>
            <a:ext cx="4673600" cy="1981200"/>
          </a:xfrm>
        </p:spPr>
        <p:txBody>
          <a:bodyPr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001" y="3185160"/>
            <a:ext cx="4673599" cy="9144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" y="0"/>
            <a:ext cx="5734304" cy="6858000"/>
          </a:xfrm>
        </p:spPr>
        <p:txBody>
          <a:bodyPr tIns="274320" rtlCol="0"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GLOBALFOUNDRIES Confidential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A3B618-A0F7-4EE7-9629-5A2DE3EB96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998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743075"/>
            <a:ext cx="12192000" cy="3124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363200" cy="838200"/>
          </a:xfrm>
        </p:spPr>
        <p:txBody>
          <a:bodyPr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79" y="1743075"/>
            <a:ext cx="5817871" cy="3124200"/>
          </a:xfrm>
        </p:spPr>
        <p:txBody>
          <a:bodyPr tIns="274320" rtlCol="0"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3" y="5019676"/>
            <a:ext cx="4364736" cy="11525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184901" y="1743075"/>
            <a:ext cx="5824220" cy="3124200"/>
          </a:xfrm>
        </p:spPr>
        <p:txBody>
          <a:bodyPr tIns="274320" rtlCol="0"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6918960" y="5019676"/>
            <a:ext cx="4358640" cy="11525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GLOBALFOUNDRIES Confidential</a:t>
            </a: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6627DF-F701-4089-AB7C-61DB04B4E1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068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003118" y="1743076"/>
            <a:ext cx="194733" cy="31273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10" name="Rectangle 9"/>
          <p:cNvSpPr/>
          <p:nvPr/>
        </p:nvSpPr>
        <p:spPr>
          <a:xfrm>
            <a:off x="0" y="1743076"/>
            <a:ext cx="12192000" cy="3127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363200" cy="838200"/>
          </a:xfrm>
        </p:spPr>
        <p:txBody>
          <a:bodyPr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79" y="1743075"/>
            <a:ext cx="3816096" cy="3127248"/>
          </a:xfrm>
        </p:spPr>
        <p:txBody>
          <a:bodyPr tIns="274320" rtlCol="0"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3" y="5019675"/>
            <a:ext cx="2926080" cy="11525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idx="15"/>
          </p:nvPr>
        </p:nvSpPr>
        <p:spPr>
          <a:xfrm>
            <a:off x="4187952" y="1743075"/>
            <a:ext cx="3816096" cy="3127248"/>
          </a:xfrm>
        </p:spPr>
        <p:txBody>
          <a:bodyPr tIns="274320" rtlCol="0"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8193701" y="1743075"/>
            <a:ext cx="3816096" cy="3127248"/>
          </a:xfrm>
        </p:spPr>
        <p:txBody>
          <a:bodyPr tIns="274320" rtlCol="0"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621776" y="5019675"/>
            <a:ext cx="2926080" cy="11525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4632960" y="5019675"/>
            <a:ext cx="2926080" cy="11525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GLOBALFOUNDRIES Confidential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8D1CF0-63AF-4F4E-A501-2F03AED8A2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642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tIns="1097280" rtlCol="0"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142406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40414"/>
            <a:ext cx="1733551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2009968" y="0"/>
            <a:ext cx="18203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9" name="Rectangle 8"/>
          <p:cNvSpPr/>
          <p:nvPr/>
        </p:nvSpPr>
        <p:spPr>
          <a:xfrm>
            <a:off x="1" y="0"/>
            <a:ext cx="18203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10" name="Rectangle 9"/>
          <p:cNvSpPr/>
          <p:nvPr/>
        </p:nvSpPr>
        <p:spPr>
          <a:xfrm>
            <a:off x="1" y="1738313"/>
            <a:ext cx="182033" cy="20113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828800" y="1752600"/>
            <a:ext cx="8534400" cy="2011680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Aft>
                <a:spcPts val="0"/>
              </a:spcAft>
              <a:buNone/>
              <a:defRPr sz="280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None/>
              <a:defRPr sz="1800"/>
            </a:lvl2pPr>
            <a:lvl3pPr marL="0" indent="0">
              <a:spcAft>
                <a:spcPts val="0"/>
              </a:spcAft>
              <a:buNone/>
              <a:defRPr sz="1800"/>
            </a:lvl3pPr>
            <a:lvl4pPr marL="0" indent="0">
              <a:spcAft>
                <a:spcPts val="0"/>
              </a:spcAft>
              <a:buNone/>
              <a:defRPr sz="1800"/>
            </a:lvl4pPr>
            <a:lvl5pPr marL="0" indent="0">
              <a:spcAft>
                <a:spcPts val="0"/>
              </a:spcAft>
              <a:buNone/>
              <a:defRPr sz="1800"/>
            </a:lvl5pPr>
            <a:lvl6pPr marL="0" indent="0">
              <a:spcAft>
                <a:spcPts val="0"/>
              </a:spcAft>
              <a:buNone/>
              <a:defRPr sz="1800"/>
            </a:lvl6pPr>
            <a:lvl7pPr marL="0" indent="0">
              <a:spcAft>
                <a:spcPts val="0"/>
              </a:spcAft>
              <a:buNone/>
              <a:defRPr sz="1800"/>
            </a:lvl7pPr>
            <a:lvl8pPr marL="0" indent="0">
              <a:spcAft>
                <a:spcPts val="0"/>
              </a:spcAft>
              <a:buNone/>
              <a:defRPr sz="1800"/>
            </a:lvl8pPr>
            <a:lvl9pPr marL="0" indent="0">
              <a:spcAft>
                <a:spcPts val="0"/>
              </a:spcAft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096000" y="3962400"/>
            <a:ext cx="4267200" cy="1066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None/>
              <a:defRPr sz="1800"/>
            </a:lvl2pPr>
            <a:lvl3pPr marL="0" indent="0">
              <a:spcAft>
                <a:spcPts val="0"/>
              </a:spcAft>
              <a:buNone/>
              <a:defRPr sz="1800"/>
            </a:lvl3pPr>
            <a:lvl4pPr marL="0" indent="0">
              <a:spcAft>
                <a:spcPts val="0"/>
              </a:spcAft>
              <a:buNone/>
              <a:defRPr sz="1800"/>
            </a:lvl4pPr>
            <a:lvl5pPr marL="0" indent="0">
              <a:spcAft>
                <a:spcPts val="0"/>
              </a:spcAft>
              <a:buNone/>
              <a:defRPr sz="1800"/>
            </a:lvl5pPr>
            <a:lvl6pPr marL="0" indent="0">
              <a:spcAft>
                <a:spcPts val="0"/>
              </a:spcAft>
              <a:buNone/>
              <a:defRPr sz="1800"/>
            </a:lvl6pPr>
            <a:lvl7pPr marL="0" indent="0">
              <a:spcAft>
                <a:spcPts val="0"/>
              </a:spcAft>
              <a:buNone/>
              <a:defRPr sz="1800"/>
            </a:lvl7pPr>
            <a:lvl8pPr marL="0" indent="0">
              <a:spcAft>
                <a:spcPts val="0"/>
              </a:spcAft>
              <a:buNone/>
              <a:defRPr sz="1800"/>
            </a:lvl8pPr>
            <a:lvl9pPr marL="0" indent="0">
              <a:spcAft>
                <a:spcPts val="0"/>
              </a:spcAft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289651" y="1719155"/>
            <a:ext cx="446016" cy="283046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None/>
              <a:defRPr sz="1000"/>
            </a:lvl2pPr>
            <a:lvl3pPr marL="0" indent="0">
              <a:spcAft>
                <a:spcPts val="0"/>
              </a:spcAft>
              <a:buNone/>
              <a:defRPr sz="1000"/>
            </a:lvl3pPr>
            <a:lvl4pPr marL="0" indent="0">
              <a:spcAft>
                <a:spcPts val="0"/>
              </a:spcAft>
              <a:buNone/>
              <a:defRPr sz="1000"/>
            </a:lvl4pPr>
            <a:lvl5pPr marL="0" indent="0">
              <a:spcAft>
                <a:spcPts val="0"/>
              </a:spcAft>
              <a:buNone/>
              <a:defRPr sz="1000"/>
            </a:lvl5pPr>
            <a:lvl6pPr marL="0" indent="0">
              <a:spcAft>
                <a:spcPts val="0"/>
              </a:spcAft>
              <a:buNone/>
              <a:defRPr sz="1000"/>
            </a:lvl6pPr>
            <a:lvl7pPr marL="0" indent="0">
              <a:spcAft>
                <a:spcPts val="0"/>
              </a:spcAft>
              <a:buNone/>
              <a:defRPr sz="1000"/>
            </a:lvl7pPr>
            <a:lvl8pPr marL="0" indent="0">
              <a:spcAft>
                <a:spcPts val="0"/>
              </a:spcAft>
              <a:buNone/>
              <a:defRPr sz="1000"/>
            </a:lvl8pPr>
            <a:lvl9pPr marL="0" indent="0"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7620000" y="3200400"/>
            <a:ext cx="446016" cy="283046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None/>
              <a:defRPr sz="1000"/>
            </a:lvl2pPr>
            <a:lvl3pPr marL="0" indent="0">
              <a:spcAft>
                <a:spcPts val="0"/>
              </a:spcAft>
              <a:buNone/>
              <a:defRPr sz="1000"/>
            </a:lvl3pPr>
            <a:lvl4pPr marL="0" indent="0">
              <a:spcAft>
                <a:spcPts val="0"/>
              </a:spcAft>
              <a:buNone/>
              <a:defRPr sz="1000"/>
            </a:lvl4pPr>
            <a:lvl5pPr marL="0" indent="0">
              <a:spcAft>
                <a:spcPts val="0"/>
              </a:spcAft>
              <a:buNone/>
              <a:defRPr sz="1000"/>
            </a:lvl5pPr>
            <a:lvl6pPr marL="0" indent="0">
              <a:spcAft>
                <a:spcPts val="0"/>
              </a:spcAft>
              <a:buNone/>
              <a:defRPr sz="1000"/>
            </a:lvl6pPr>
            <a:lvl7pPr marL="0" indent="0">
              <a:spcAft>
                <a:spcPts val="0"/>
              </a:spcAft>
              <a:buNone/>
              <a:defRPr sz="1000"/>
            </a:lvl7pPr>
            <a:lvl8pPr marL="0" indent="0">
              <a:spcAft>
                <a:spcPts val="0"/>
              </a:spcAft>
              <a:buNone/>
              <a:defRPr sz="1000"/>
            </a:lvl8pPr>
            <a:lvl9pPr marL="0" indent="0"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GLOBALFOUNDRIES Confidential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AA6EC6-6727-461D-ABFE-EDF614AC70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38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4826"/>
            <a:ext cx="12192000" cy="232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" y="0"/>
            <a:ext cx="18203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6" name="Rectangle 5"/>
          <p:cNvSpPr/>
          <p:nvPr/>
        </p:nvSpPr>
        <p:spPr>
          <a:xfrm>
            <a:off x="0" y="3044825"/>
            <a:ext cx="4775200" cy="2332038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7" name="Rectangle 6"/>
          <p:cNvSpPr/>
          <p:nvPr/>
        </p:nvSpPr>
        <p:spPr>
          <a:xfrm>
            <a:off x="1" y="3044825"/>
            <a:ext cx="182033" cy="2332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pic>
        <p:nvPicPr>
          <p:cNvPr id="8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5638800"/>
            <a:ext cx="41656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0168" y="6189663"/>
            <a:ext cx="457623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sz="900">
                <a:solidFill>
                  <a:schemeClr val="tx2"/>
                </a:solidFill>
              </a:rPr>
              <a:t>© 2014 GLOBALFOUNDRIES Inc. All rights reserved.</a:t>
            </a:r>
          </a:p>
          <a:p>
            <a:pPr eaLnBrk="1" hangingPunct="1">
              <a:lnSpc>
                <a:spcPct val="90000"/>
              </a:lnSpc>
              <a:spcBef>
                <a:spcPts val="500"/>
              </a:spcBef>
              <a:defRPr/>
            </a:pPr>
            <a:endParaRPr lang="en-US" sz="90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03376"/>
            <a:ext cx="10363200" cy="1097280"/>
          </a:xfrm>
        </p:spPr>
        <p:txBody>
          <a:bodyPr/>
          <a:lstStyle>
            <a:lvl1pPr algn="l">
              <a:defRPr sz="3600" b="0" cap="none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346960"/>
            <a:ext cx="10363200" cy="548640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None/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81875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hank You Trade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5688"/>
            <a:ext cx="12192000" cy="232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" y="0"/>
            <a:ext cx="18203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6" name="Rectangle 5"/>
          <p:cNvSpPr/>
          <p:nvPr/>
        </p:nvSpPr>
        <p:spPr>
          <a:xfrm>
            <a:off x="0" y="2325689"/>
            <a:ext cx="4775200" cy="2332037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7" name="Rectangle 6"/>
          <p:cNvSpPr/>
          <p:nvPr/>
        </p:nvSpPr>
        <p:spPr>
          <a:xfrm>
            <a:off x="1" y="2325689"/>
            <a:ext cx="182033" cy="2332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pic>
        <p:nvPicPr>
          <p:cNvPr id="8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4927600"/>
            <a:ext cx="41656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0168" y="5573714"/>
            <a:ext cx="10367433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sz="900" b="1">
                <a:solidFill>
                  <a:schemeClr val="tx2"/>
                </a:solidFill>
              </a:rPr>
              <a:t>Trademark Attribution</a:t>
            </a:r>
            <a:endParaRPr lang="en-US" sz="90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sz="900">
                <a:solidFill>
                  <a:schemeClr val="tx2"/>
                </a:solidFill>
              </a:rPr>
              <a:t>GLOBALFOUNDRIES</a:t>
            </a:r>
            <a:r>
              <a:rPr lang="en-US" sz="900" baseline="30000">
                <a:solidFill>
                  <a:schemeClr val="tx2"/>
                </a:solidFill>
              </a:rPr>
              <a:t>®</a:t>
            </a:r>
            <a:r>
              <a:rPr lang="en-US" sz="900">
                <a:solidFill>
                  <a:schemeClr val="tx2"/>
                </a:solidFill>
              </a:rPr>
              <a:t>, the GLOBALFOUNDRIES logo and combinations thereof, and GLOBALFOUNDRIES’ other trademarks and service marks are owned by GLOBALFOUNDRIES Inc. in the United States and/or other jurisdictions. All other brand names, product names, or trademarks belong to their respective owners and are used herein solely to identify the products and/or services offered by those trademark owners. </a:t>
            </a:r>
          </a:p>
          <a:p>
            <a:pPr eaLnBrk="1" hangingPunct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sz="900">
                <a:solidFill>
                  <a:schemeClr val="tx2"/>
                </a:solidFill>
              </a:rPr>
              <a:t>© 2014 GLOBALFOUNDRIES Inc. All rights reserved.</a:t>
            </a:r>
          </a:p>
          <a:p>
            <a:pPr eaLnBrk="1" hangingPunct="1">
              <a:lnSpc>
                <a:spcPct val="90000"/>
              </a:lnSpc>
              <a:spcBef>
                <a:spcPts val="500"/>
              </a:spcBef>
              <a:defRPr/>
            </a:pPr>
            <a:endParaRPr lang="en-US" sz="90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10363200" cy="1097280"/>
          </a:xfrm>
        </p:spPr>
        <p:txBody>
          <a:bodyPr/>
          <a:lstStyle>
            <a:lvl1pPr algn="l">
              <a:defRPr sz="3600" b="0" cap="none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00784"/>
            <a:ext cx="10363200" cy="548640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None/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58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16" y="5080"/>
            <a:ext cx="12171208" cy="685292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5105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GLOBALFOUNDRIES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BB2110-82DB-4C55-95F0-BD87934F00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9446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55936" y="228600"/>
            <a:ext cx="1121664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28600"/>
            <a:ext cx="873760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GLOBALFOUNDRIES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7E1D9A-54FE-4111-938E-F0BCB4F5E7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7894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1" y="6530976"/>
            <a:ext cx="1361017" cy="182563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620000" y="6530976"/>
            <a:ext cx="3657600" cy="182563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GLOBALFOUNDRIES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80800" y="6530976"/>
            <a:ext cx="406400" cy="182563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69C9074-56E4-4590-A710-971C1F650E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3964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21">
            <a:extLst>
              <a:ext uri="{FF2B5EF4-FFF2-40B4-BE49-F238E27FC236}">
                <a16:creationId xmlns:a16="http://schemas.microsoft.com/office/drawing/2014/main" id="{E5A414B7-4840-40C1-81C4-DDEB917BB91D}"/>
              </a:ext>
            </a:extLst>
          </p:cNvPr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"/>
          <a:stretch>
            <a:fillRect/>
          </a:stretch>
        </p:blipFill>
        <p:spPr bwMode="auto">
          <a:xfrm>
            <a:off x="-1" y="5164139"/>
            <a:ext cx="12191997" cy="169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21">
            <a:extLst>
              <a:ext uri="{FF2B5EF4-FFF2-40B4-BE49-F238E27FC236}">
                <a16:creationId xmlns:a16="http://schemas.microsoft.com/office/drawing/2014/main" id="{8730D9AF-3EDD-4491-ACF5-B98FDDBC73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7" descr="ibm_white_logo_300dpi">
            <a:extLst>
              <a:ext uri="{FF2B5EF4-FFF2-40B4-BE49-F238E27FC236}">
                <a16:creationId xmlns:a16="http://schemas.microsoft.com/office/drawing/2014/main" id="{70C18AF4-4DDF-4CD0-A71C-98636C830E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5739"/>
          <a:stretch>
            <a:fillRect/>
          </a:stretch>
        </p:blipFill>
        <p:spPr bwMode="invGray">
          <a:xfrm>
            <a:off x="10738931" y="1126332"/>
            <a:ext cx="134937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8">
            <a:extLst>
              <a:ext uri="{FF2B5EF4-FFF2-40B4-BE49-F238E27FC236}">
                <a16:creationId xmlns:a16="http://schemas.microsoft.com/office/drawing/2014/main" id="{0B433E22-1402-4C5D-BB11-D090325C22B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2006600" y="1287464"/>
            <a:ext cx="4103688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>
            <a:lvl1pPr marL="342900" indent="-3429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8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en-US" sz="1700" dirty="0">
                <a:solidFill>
                  <a:schemeClr val="bg1"/>
                </a:solidFill>
                <a:latin typeface="Arial" panose="020B0604020202020204" pitchFamily="34" charset="0"/>
              </a:rPr>
              <a:t>IBM Systems and Technology Group</a:t>
            </a:r>
          </a:p>
        </p:txBody>
      </p:sp>
      <p:sp>
        <p:nvSpPr>
          <p:cNvPr id="21" name="Line 11">
            <a:extLst>
              <a:ext uri="{FF2B5EF4-FFF2-40B4-BE49-F238E27FC236}">
                <a16:creationId xmlns:a16="http://schemas.microsoft.com/office/drawing/2014/main" id="{4B14478A-EAD5-4DCA-B403-193D851F1CAA}"/>
              </a:ext>
            </a:extLst>
          </p:cNvPr>
          <p:cNvSpPr>
            <a:spLocks noChangeShapeType="1"/>
          </p:cNvSpPr>
          <p:nvPr userDrawn="1"/>
        </p:nvSpPr>
        <p:spPr bwMode="black">
          <a:xfrm flipV="1">
            <a:off x="1863725" y="4224338"/>
            <a:ext cx="0" cy="93345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21B23765-F57E-4932-8C76-D11BCA90681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2006600" y="1287464"/>
            <a:ext cx="4103688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>
            <a:lvl1pPr marL="342900" indent="-3429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8000"/>
              </a:lnSpc>
              <a:spcBef>
                <a:spcPct val="20000"/>
              </a:spcBef>
              <a:buClrTx/>
              <a:buFontTx/>
              <a:buNone/>
            </a:pPr>
            <a:endParaRPr kumimoji="0" lang="en-US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Line 13">
            <a:extLst>
              <a:ext uri="{FF2B5EF4-FFF2-40B4-BE49-F238E27FC236}">
                <a16:creationId xmlns:a16="http://schemas.microsoft.com/office/drawing/2014/main" id="{AAD898DD-F8DE-43A5-8695-47B8D84C6728}"/>
              </a:ext>
            </a:extLst>
          </p:cNvPr>
          <p:cNvSpPr>
            <a:spLocks noChangeShapeType="1"/>
          </p:cNvSpPr>
          <p:nvPr userDrawn="1"/>
        </p:nvSpPr>
        <p:spPr bwMode="black">
          <a:xfrm flipV="1">
            <a:off x="1862138" y="1362076"/>
            <a:ext cx="0" cy="328613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Rectangle 22">
            <a:extLst>
              <a:ext uri="{FF2B5EF4-FFF2-40B4-BE49-F238E27FC236}">
                <a16:creationId xmlns:a16="http://schemas.microsoft.com/office/drawing/2014/main" id="{9CB79B1F-DBC0-45E6-8FF5-B353A02F962B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black">
          <a:xfrm>
            <a:off x="1949450" y="4106864"/>
            <a:ext cx="6400800" cy="998537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000">
                <a:solidFill>
                  <a:srgbClr val="2DB6B3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US" altLang="en-US" noProof="0" dirty="0"/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D326D044-6145-4746-8855-3DB325F1F21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62138" y="2359027"/>
            <a:ext cx="7954963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000" b="1" dirty="0">
                <a:cs typeface="Arial" panose="020B0604020202020204" pitchFamily="34" charset="0"/>
              </a:rPr>
              <a:t>Baldy – </a:t>
            </a:r>
            <a:r>
              <a:rPr lang="en-US" altLang="en-US" sz="2000" b="1" dirty="0" err="1">
                <a:cs typeface="Arial" panose="020B0604020202020204" pitchFamily="34" charset="0"/>
              </a:rPr>
              <a:t>myPowerPoint</a:t>
            </a:r>
            <a:endParaRPr lang="en-US" altLang="en-US" sz="2000" b="1" dirty="0">
              <a:cs typeface="Arial" panose="020B0604020202020204" pitchFamily="34" charset="0"/>
            </a:endParaRPr>
          </a:p>
          <a:p>
            <a:endParaRPr lang="en-US" altLang="en-US" sz="2000" b="1" dirty="0"/>
          </a:p>
          <a:p>
            <a:endParaRPr lang="en-US" altLang="en-US" sz="2000" b="1" dirty="0"/>
          </a:p>
          <a:p>
            <a:endParaRPr lang="en-US" altLang="en-US" sz="2000" b="1" dirty="0"/>
          </a:p>
          <a:p>
            <a:endParaRPr lang="en-US" altLang="en-US" sz="2000" b="1" dirty="0"/>
          </a:p>
        </p:txBody>
      </p: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027AA65D-43A6-42D9-B36A-FC6C61868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988" y="6500813"/>
            <a:ext cx="601662" cy="320675"/>
          </a:xfrm>
          <a:prstGeom prst="rect">
            <a:avLst/>
          </a:prstGeom>
        </p:spPr>
        <p:txBody>
          <a:bodyPr/>
          <a:lstStyle/>
          <a:p>
            <a:pPr algn="l"/>
            <a:fld id="{A3345CE9-07E0-48DE-961B-8CD758EC5403}" type="slidenum">
              <a:rPr lang="en-US" altLang="en-US" smtClean="0"/>
              <a:pPr algn="l"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108760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21">
            <a:extLst>
              <a:ext uri="{FF2B5EF4-FFF2-40B4-BE49-F238E27FC236}">
                <a16:creationId xmlns:a16="http://schemas.microsoft.com/office/drawing/2014/main" id="{37AC9D80-FECC-4913-832C-2E9849E34AB9}"/>
              </a:ext>
            </a:extLst>
          </p:cNvPr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"/>
          <a:stretch>
            <a:fillRect/>
          </a:stretch>
        </p:blipFill>
        <p:spPr bwMode="auto">
          <a:xfrm>
            <a:off x="0" y="6470650"/>
            <a:ext cx="12192000" cy="38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144B15-9A7E-431A-B8F3-0AC1180BA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550" y="6345237"/>
            <a:ext cx="2743200" cy="365125"/>
          </a:xfrm>
        </p:spPr>
        <p:txBody>
          <a:bodyPr/>
          <a:lstStyle/>
          <a:p>
            <a:fld id="{0AFB0EC3-BFC2-4737-8595-10339333BA35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1CF9D-A765-4055-826D-9D432C455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D4F2F-936F-4F5C-8FC5-4B1040BED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765C0-0851-4893-A220-EDCDBE4B20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3" descr="21">
            <a:extLst>
              <a:ext uri="{FF2B5EF4-FFF2-40B4-BE49-F238E27FC236}">
                <a16:creationId xmlns:a16="http://schemas.microsoft.com/office/drawing/2014/main" id="{A3C8605A-E155-43E2-BFC2-450C2F5596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8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ibm_light_gray_logo_300dpi">
            <a:extLst>
              <a:ext uri="{FF2B5EF4-FFF2-40B4-BE49-F238E27FC236}">
                <a16:creationId xmlns:a16="http://schemas.microsoft.com/office/drawing/2014/main" id="{452E6667-9551-4BD5-9014-5A2904441B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7"/>
          <a:stretch>
            <a:fillRect/>
          </a:stretch>
        </p:blipFill>
        <p:spPr bwMode="invGray">
          <a:xfrm>
            <a:off x="11430819" y="68262"/>
            <a:ext cx="6223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11">
            <a:extLst>
              <a:ext uri="{FF2B5EF4-FFF2-40B4-BE49-F238E27FC236}">
                <a16:creationId xmlns:a16="http://schemas.microsoft.com/office/drawing/2014/main" id="{72D08587-C8EF-4428-8ECD-F3EF8BADBCEB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1187450" y="61913"/>
            <a:ext cx="63373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solidFill>
                  <a:srgbClr val="FFFFFF"/>
                </a:solidFill>
              </a:rPr>
              <a:t>Baldy - </a:t>
            </a:r>
            <a:r>
              <a:rPr lang="en-US" altLang="en-US" sz="1400" dirty="0" err="1">
                <a:solidFill>
                  <a:srgbClr val="FFFFFF"/>
                </a:solidFill>
              </a:rPr>
              <a:t>myPowerPoint</a:t>
            </a:r>
            <a:endParaRPr lang="en-US" altLang="en-US" sz="1400" dirty="0">
              <a:solidFill>
                <a:srgbClr val="FFFFFF"/>
              </a:solidFill>
            </a:endParaRPr>
          </a:p>
        </p:txBody>
      </p:sp>
      <p:sp>
        <p:nvSpPr>
          <p:cNvPr id="10" name="Line 12">
            <a:extLst>
              <a:ext uri="{FF2B5EF4-FFF2-40B4-BE49-F238E27FC236}">
                <a16:creationId xmlns:a16="http://schemas.microsoft.com/office/drawing/2014/main" id="{91B3E016-6596-4A26-9C40-FE3B3D275BC5}"/>
              </a:ext>
            </a:extLst>
          </p:cNvPr>
          <p:cNvSpPr>
            <a:spLocks noChangeShapeType="1"/>
          </p:cNvSpPr>
          <p:nvPr userDrawn="1"/>
        </p:nvSpPr>
        <p:spPr bwMode="black">
          <a:xfrm>
            <a:off x="971550" y="147638"/>
            <a:ext cx="0" cy="23495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1BCD6CEA-8DA4-4DCE-B612-36ADB6DF8F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1690" y="382588"/>
            <a:ext cx="8497887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>
              <a:defRPr sz="2000" b="1">
                <a:solidFill>
                  <a:srgbClr val="7889FB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4492ADDD-1F07-4604-BC00-FF22F23138DA}"/>
              </a:ext>
            </a:extLst>
          </p:cNvPr>
          <p:cNvSpPr>
            <a:spLocks noChangeShapeType="1"/>
          </p:cNvSpPr>
          <p:nvPr userDrawn="1"/>
        </p:nvSpPr>
        <p:spPr bwMode="black">
          <a:xfrm>
            <a:off x="971550" y="6475413"/>
            <a:ext cx="0" cy="1920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75696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1">
            <a:extLst>
              <a:ext uri="{FF2B5EF4-FFF2-40B4-BE49-F238E27FC236}">
                <a16:creationId xmlns:a16="http://schemas.microsoft.com/office/drawing/2014/main" id="{097B295E-63B5-42E7-A406-FCD12BAC632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"/>
          <a:stretch>
            <a:fillRect/>
          </a:stretch>
        </p:blipFill>
        <p:spPr bwMode="auto">
          <a:xfrm>
            <a:off x="0" y="5164143"/>
            <a:ext cx="1219200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21">
            <a:extLst>
              <a:ext uri="{FF2B5EF4-FFF2-40B4-BE49-F238E27FC236}">
                <a16:creationId xmlns:a16="http://schemas.microsoft.com/office/drawing/2014/main" id="{BC8D6097-C616-4B4C-B83C-6E5BAB570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ibm_white_logo_300dpi">
            <a:extLst>
              <a:ext uri="{FF2B5EF4-FFF2-40B4-BE49-F238E27FC236}">
                <a16:creationId xmlns:a16="http://schemas.microsoft.com/office/drawing/2014/main" id="{CA00C352-00C9-4314-8B48-9488862A3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5739"/>
          <a:stretch>
            <a:fillRect/>
          </a:stretch>
        </p:blipFill>
        <p:spPr bwMode="invGray">
          <a:xfrm>
            <a:off x="10033003" y="687388"/>
            <a:ext cx="179916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36CD12BD-7D03-4DF5-85A9-3F861503529F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675467" y="1287468"/>
            <a:ext cx="5471584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>
            <a:lvl1pPr marL="342900" indent="-3429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8000"/>
              </a:lnSpc>
              <a:spcBef>
                <a:spcPct val="20000"/>
              </a:spcBef>
              <a:defRPr/>
            </a:pPr>
            <a:r>
              <a:rPr kumimoji="0" lang="en-US" altLang="en-US" sz="1700">
                <a:latin typeface="Arial" panose="020B0604020202020204" pitchFamily="34" charset="0"/>
              </a:rPr>
              <a:t>IBM Systems and Technology Group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3CC89040-3423-4B7F-8453-FCA82F2FA98D}"/>
              </a:ext>
            </a:extLst>
          </p:cNvPr>
          <p:cNvSpPr>
            <a:spLocks noChangeShapeType="1"/>
          </p:cNvSpPr>
          <p:nvPr/>
        </p:nvSpPr>
        <p:spPr bwMode="black">
          <a:xfrm flipV="1">
            <a:off x="2484967" y="4224338"/>
            <a:ext cx="0" cy="93345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92A75C87-DC36-48ED-948C-E621794697FB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675467" y="1287468"/>
            <a:ext cx="5471584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>
            <a:lvl1pPr marL="342900" indent="-3429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8000"/>
              </a:lnSpc>
              <a:spcBef>
                <a:spcPct val="20000"/>
              </a:spcBef>
              <a:defRPr/>
            </a:pPr>
            <a:endParaRPr kumimoji="0" lang="en-US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2781C4C3-3175-4E27-BB08-F78008623994}"/>
              </a:ext>
            </a:extLst>
          </p:cNvPr>
          <p:cNvSpPr>
            <a:spLocks noChangeShapeType="1"/>
          </p:cNvSpPr>
          <p:nvPr/>
        </p:nvSpPr>
        <p:spPr bwMode="black">
          <a:xfrm flipV="1">
            <a:off x="2482851" y="1362080"/>
            <a:ext cx="0" cy="328613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684053" name="Rectangle 21">
            <a:extLst>
              <a:ext uri="{FF2B5EF4-FFF2-40B4-BE49-F238E27FC236}">
                <a16:creationId xmlns:a16="http://schemas.microsoft.com/office/drawing/2014/main" id="{17A33531-F374-40D0-8885-DA060785B62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black">
          <a:xfrm>
            <a:off x="520704" y="2493968"/>
            <a:ext cx="10606617" cy="14700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684054" name="Rectangle 22">
            <a:extLst>
              <a:ext uri="{FF2B5EF4-FFF2-40B4-BE49-F238E27FC236}">
                <a16:creationId xmlns:a16="http://schemas.microsoft.com/office/drawing/2014/main" id="{D3C33608-F055-47FF-B928-023AF79B27A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2599267" y="4106868"/>
            <a:ext cx="8534400" cy="998537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000">
                <a:solidFill>
                  <a:srgbClr val="2DB6B3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97B5A89B-BDA7-4A07-8B4F-6C225C42AC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567267" y="650875"/>
            <a:ext cx="2844800" cy="47625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0"/>
              </a:spcBef>
              <a:defRPr sz="1400"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03D7DC2D-0213-4F96-B890-F98138C15AE5}"/>
              </a:ext>
            </a:extLst>
          </p:cNvPr>
          <p:cNvSpPr>
            <a:spLocks noChangeShapeType="1"/>
          </p:cNvSpPr>
          <p:nvPr userDrawn="1"/>
        </p:nvSpPr>
        <p:spPr bwMode="black">
          <a:xfrm flipV="1">
            <a:off x="2484967" y="4224338"/>
            <a:ext cx="0" cy="93345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82C800-01F7-40E1-B150-9D565FE3C02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2675467" y="1287468"/>
            <a:ext cx="5471584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>
            <a:lvl1pPr marL="342900" indent="-3429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8000"/>
              </a:lnSpc>
              <a:spcBef>
                <a:spcPct val="20000"/>
              </a:spcBef>
              <a:defRPr/>
            </a:pPr>
            <a:endParaRPr kumimoji="0" lang="en-US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ED848289-7291-419A-9603-8C41DF18D1F1}"/>
              </a:ext>
            </a:extLst>
          </p:cNvPr>
          <p:cNvSpPr>
            <a:spLocks noChangeShapeType="1"/>
          </p:cNvSpPr>
          <p:nvPr userDrawn="1"/>
        </p:nvSpPr>
        <p:spPr bwMode="black">
          <a:xfrm flipV="1">
            <a:off x="2482851" y="1362080"/>
            <a:ext cx="0" cy="328613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05089307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21">
            <a:extLst>
              <a:ext uri="{FF2B5EF4-FFF2-40B4-BE49-F238E27FC236}">
                <a16:creationId xmlns:a16="http://schemas.microsoft.com/office/drawing/2014/main" id="{E5A414B7-4840-40C1-81C4-DDEB917BB91D}"/>
              </a:ext>
            </a:extLst>
          </p:cNvPr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"/>
          <a:stretch>
            <a:fillRect/>
          </a:stretch>
        </p:blipFill>
        <p:spPr bwMode="auto">
          <a:xfrm>
            <a:off x="-1" y="5164139"/>
            <a:ext cx="12191997" cy="169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21">
            <a:extLst>
              <a:ext uri="{FF2B5EF4-FFF2-40B4-BE49-F238E27FC236}">
                <a16:creationId xmlns:a16="http://schemas.microsoft.com/office/drawing/2014/main" id="{8730D9AF-3EDD-4491-ACF5-B98FDDBC73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7" descr="ibm_white_logo_300dpi">
            <a:extLst>
              <a:ext uri="{FF2B5EF4-FFF2-40B4-BE49-F238E27FC236}">
                <a16:creationId xmlns:a16="http://schemas.microsoft.com/office/drawing/2014/main" id="{70C18AF4-4DDF-4CD0-A71C-98636C830E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5739"/>
          <a:stretch>
            <a:fillRect/>
          </a:stretch>
        </p:blipFill>
        <p:spPr bwMode="invGray">
          <a:xfrm>
            <a:off x="10738931" y="1126332"/>
            <a:ext cx="134937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8">
            <a:extLst>
              <a:ext uri="{FF2B5EF4-FFF2-40B4-BE49-F238E27FC236}">
                <a16:creationId xmlns:a16="http://schemas.microsoft.com/office/drawing/2014/main" id="{0B433E22-1402-4C5D-BB11-D090325C22B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2006600" y="1287464"/>
            <a:ext cx="4103688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>
            <a:lvl1pPr marL="342900" indent="-3429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8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en-US" sz="1700" dirty="0">
                <a:solidFill>
                  <a:schemeClr val="bg1"/>
                </a:solidFill>
                <a:latin typeface="Arial" panose="020B0604020202020204" pitchFamily="34" charset="0"/>
              </a:rPr>
              <a:t>IBM Systems and Technology Group</a:t>
            </a:r>
          </a:p>
        </p:txBody>
      </p:sp>
      <p:sp>
        <p:nvSpPr>
          <p:cNvPr id="21" name="Line 11">
            <a:extLst>
              <a:ext uri="{FF2B5EF4-FFF2-40B4-BE49-F238E27FC236}">
                <a16:creationId xmlns:a16="http://schemas.microsoft.com/office/drawing/2014/main" id="{4B14478A-EAD5-4DCA-B403-193D851F1CAA}"/>
              </a:ext>
            </a:extLst>
          </p:cNvPr>
          <p:cNvSpPr>
            <a:spLocks noChangeShapeType="1"/>
          </p:cNvSpPr>
          <p:nvPr userDrawn="1"/>
        </p:nvSpPr>
        <p:spPr bwMode="black">
          <a:xfrm flipV="1">
            <a:off x="1863725" y="4224338"/>
            <a:ext cx="0" cy="93345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21B23765-F57E-4932-8C76-D11BCA90681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2006600" y="1287464"/>
            <a:ext cx="4103688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>
            <a:lvl1pPr marL="342900" indent="-3429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8000"/>
              </a:lnSpc>
              <a:spcBef>
                <a:spcPct val="20000"/>
              </a:spcBef>
              <a:buClrTx/>
              <a:buFontTx/>
              <a:buNone/>
            </a:pPr>
            <a:endParaRPr kumimoji="0" lang="en-US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Line 13">
            <a:extLst>
              <a:ext uri="{FF2B5EF4-FFF2-40B4-BE49-F238E27FC236}">
                <a16:creationId xmlns:a16="http://schemas.microsoft.com/office/drawing/2014/main" id="{AAD898DD-F8DE-43A5-8695-47B8D84C6728}"/>
              </a:ext>
            </a:extLst>
          </p:cNvPr>
          <p:cNvSpPr>
            <a:spLocks noChangeShapeType="1"/>
          </p:cNvSpPr>
          <p:nvPr userDrawn="1"/>
        </p:nvSpPr>
        <p:spPr bwMode="black">
          <a:xfrm flipV="1">
            <a:off x="1862138" y="1362076"/>
            <a:ext cx="0" cy="328613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Rectangle 22">
            <a:extLst>
              <a:ext uri="{FF2B5EF4-FFF2-40B4-BE49-F238E27FC236}">
                <a16:creationId xmlns:a16="http://schemas.microsoft.com/office/drawing/2014/main" id="{9CB79B1F-DBC0-45E6-8FF5-B353A02F962B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black">
          <a:xfrm>
            <a:off x="1949450" y="4106864"/>
            <a:ext cx="6400800" cy="998537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000">
                <a:solidFill>
                  <a:srgbClr val="2DB6B3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US" altLang="en-US" noProof="0" dirty="0"/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D326D044-6145-4746-8855-3DB325F1F21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62138" y="2359027"/>
            <a:ext cx="7954963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000" b="1" dirty="0">
                <a:cs typeface="Arial" panose="020B0604020202020204" pitchFamily="34" charset="0"/>
              </a:rPr>
              <a:t>Baldy – </a:t>
            </a:r>
            <a:r>
              <a:rPr lang="en-US" altLang="en-US" sz="2000" b="1" dirty="0" err="1">
                <a:cs typeface="Arial" panose="020B0604020202020204" pitchFamily="34" charset="0"/>
              </a:rPr>
              <a:t>myPowerPoint</a:t>
            </a:r>
            <a:endParaRPr lang="en-US" altLang="en-US" sz="2000" b="1" dirty="0">
              <a:cs typeface="Arial" panose="020B0604020202020204" pitchFamily="34" charset="0"/>
            </a:endParaRPr>
          </a:p>
          <a:p>
            <a:endParaRPr lang="en-US" altLang="en-US" sz="2000" b="1" dirty="0"/>
          </a:p>
          <a:p>
            <a:endParaRPr lang="en-US" altLang="en-US" sz="2000" b="1" dirty="0"/>
          </a:p>
          <a:p>
            <a:endParaRPr lang="en-US" altLang="en-US" sz="2000" b="1" dirty="0"/>
          </a:p>
          <a:p>
            <a:endParaRPr lang="en-US" altLang="en-US" sz="2000" b="1" dirty="0"/>
          </a:p>
        </p:txBody>
      </p: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027AA65D-43A6-42D9-B36A-FC6C61868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988" y="6500813"/>
            <a:ext cx="601662" cy="320675"/>
          </a:xfrm>
          <a:prstGeom prst="rect">
            <a:avLst/>
          </a:prstGeom>
        </p:spPr>
        <p:txBody>
          <a:bodyPr/>
          <a:lstStyle/>
          <a:p>
            <a:pPr algn="l"/>
            <a:fld id="{A3345CE9-07E0-48DE-961B-8CD758EC5403}" type="slidenum">
              <a:rPr lang="en-US" altLang="en-US" smtClean="0"/>
              <a:pPr algn="l"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7689084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21">
            <a:extLst>
              <a:ext uri="{FF2B5EF4-FFF2-40B4-BE49-F238E27FC236}">
                <a16:creationId xmlns:a16="http://schemas.microsoft.com/office/drawing/2014/main" id="{37AC9D80-FECC-4913-832C-2E9849E34AB9}"/>
              </a:ext>
            </a:extLst>
          </p:cNvPr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"/>
          <a:stretch>
            <a:fillRect/>
          </a:stretch>
        </p:blipFill>
        <p:spPr bwMode="auto">
          <a:xfrm>
            <a:off x="0" y="6470650"/>
            <a:ext cx="12192000" cy="38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144B15-9A7E-431A-B8F3-0AC1180BA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550" y="6345237"/>
            <a:ext cx="2743200" cy="365125"/>
          </a:xfrm>
        </p:spPr>
        <p:txBody>
          <a:bodyPr/>
          <a:lstStyle/>
          <a:p>
            <a:fld id="{0AFB0EC3-BFC2-4737-8595-10339333BA35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1CF9D-A765-4055-826D-9D432C455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D4F2F-936F-4F5C-8FC5-4B1040BED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765C0-0851-4893-A220-EDCDBE4B20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3" descr="21">
            <a:extLst>
              <a:ext uri="{FF2B5EF4-FFF2-40B4-BE49-F238E27FC236}">
                <a16:creationId xmlns:a16="http://schemas.microsoft.com/office/drawing/2014/main" id="{A3C8605A-E155-43E2-BFC2-450C2F5596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8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ibm_light_gray_logo_300dpi">
            <a:extLst>
              <a:ext uri="{FF2B5EF4-FFF2-40B4-BE49-F238E27FC236}">
                <a16:creationId xmlns:a16="http://schemas.microsoft.com/office/drawing/2014/main" id="{452E6667-9551-4BD5-9014-5A2904441B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7"/>
          <a:stretch>
            <a:fillRect/>
          </a:stretch>
        </p:blipFill>
        <p:spPr bwMode="invGray">
          <a:xfrm>
            <a:off x="11430819" y="68262"/>
            <a:ext cx="6223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11">
            <a:extLst>
              <a:ext uri="{FF2B5EF4-FFF2-40B4-BE49-F238E27FC236}">
                <a16:creationId xmlns:a16="http://schemas.microsoft.com/office/drawing/2014/main" id="{72D08587-C8EF-4428-8ECD-F3EF8BADBCEB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1187450" y="61913"/>
            <a:ext cx="63373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solidFill>
                  <a:srgbClr val="FFFFFF"/>
                </a:solidFill>
              </a:rPr>
              <a:t>Baldy - </a:t>
            </a:r>
            <a:r>
              <a:rPr lang="en-US" altLang="en-US" sz="1400" dirty="0" err="1">
                <a:solidFill>
                  <a:srgbClr val="FFFFFF"/>
                </a:solidFill>
              </a:rPr>
              <a:t>myPowerPoint</a:t>
            </a:r>
            <a:endParaRPr lang="en-US" altLang="en-US" sz="1400" dirty="0">
              <a:solidFill>
                <a:srgbClr val="FFFFFF"/>
              </a:solidFill>
            </a:endParaRPr>
          </a:p>
        </p:txBody>
      </p:sp>
      <p:sp>
        <p:nvSpPr>
          <p:cNvPr id="10" name="Line 12">
            <a:extLst>
              <a:ext uri="{FF2B5EF4-FFF2-40B4-BE49-F238E27FC236}">
                <a16:creationId xmlns:a16="http://schemas.microsoft.com/office/drawing/2014/main" id="{91B3E016-6596-4A26-9C40-FE3B3D275BC5}"/>
              </a:ext>
            </a:extLst>
          </p:cNvPr>
          <p:cNvSpPr>
            <a:spLocks noChangeShapeType="1"/>
          </p:cNvSpPr>
          <p:nvPr userDrawn="1"/>
        </p:nvSpPr>
        <p:spPr bwMode="black">
          <a:xfrm>
            <a:off x="971550" y="147638"/>
            <a:ext cx="0" cy="23495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1BCD6CEA-8DA4-4DCE-B612-36ADB6DF8F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1690" y="382588"/>
            <a:ext cx="8497887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>
              <a:defRPr sz="2000" b="1">
                <a:solidFill>
                  <a:srgbClr val="7889FB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4492ADDD-1F07-4604-BC00-FF22F23138DA}"/>
              </a:ext>
            </a:extLst>
          </p:cNvPr>
          <p:cNvSpPr>
            <a:spLocks noChangeShapeType="1"/>
          </p:cNvSpPr>
          <p:nvPr userDrawn="1"/>
        </p:nvSpPr>
        <p:spPr bwMode="black">
          <a:xfrm>
            <a:off x="971550" y="6475413"/>
            <a:ext cx="0" cy="1920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784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1">
            <a:extLst>
              <a:ext uri="{FF2B5EF4-FFF2-40B4-BE49-F238E27FC236}">
                <a16:creationId xmlns:a16="http://schemas.microsoft.com/office/drawing/2014/main" id="{097B295E-63B5-42E7-A406-FCD12BAC632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"/>
          <a:stretch>
            <a:fillRect/>
          </a:stretch>
        </p:blipFill>
        <p:spPr bwMode="auto">
          <a:xfrm>
            <a:off x="0" y="5164143"/>
            <a:ext cx="1219200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21">
            <a:extLst>
              <a:ext uri="{FF2B5EF4-FFF2-40B4-BE49-F238E27FC236}">
                <a16:creationId xmlns:a16="http://schemas.microsoft.com/office/drawing/2014/main" id="{BC8D6097-C616-4B4C-B83C-6E5BAB570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ibm_white_logo_300dpi">
            <a:extLst>
              <a:ext uri="{FF2B5EF4-FFF2-40B4-BE49-F238E27FC236}">
                <a16:creationId xmlns:a16="http://schemas.microsoft.com/office/drawing/2014/main" id="{CA00C352-00C9-4314-8B48-9488862A3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5739"/>
          <a:stretch>
            <a:fillRect/>
          </a:stretch>
        </p:blipFill>
        <p:spPr bwMode="invGray">
          <a:xfrm>
            <a:off x="10033003" y="687388"/>
            <a:ext cx="179916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36CD12BD-7D03-4DF5-85A9-3F861503529F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675467" y="1287468"/>
            <a:ext cx="5471584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>
            <a:lvl1pPr marL="342900" indent="-3429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8000"/>
              </a:lnSpc>
              <a:spcBef>
                <a:spcPct val="20000"/>
              </a:spcBef>
              <a:defRPr/>
            </a:pPr>
            <a:r>
              <a:rPr kumimoji="0" lang="en-US" altLang="en-US" sz="1700">
                <a:latin typeface="Arial" panose="020B0604020202020204" pitchFamily="34" charset="0"/>
              </a:rPr>
              <a:t>IBM Systems and Technology Group</a:t>
            </a: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3CC89040-3423-4B7F-8453-FCA82F2FA98D}"/>
              </a:ext>
            </a:extLst>
          </p:cNvPr>
          <p:cNvSpPr>
            <a:spLocks noChangeShapeType="1"/>
          </p:cNvSpPr>
          <p:nvPr/>
        </p:nvSpPr>
        <p:spPr bwMode="black">
          <a:xfrm flipV="1">
            <a:off x="2484967" y="4224338"/>
            <a:ext cx="0" cy="93345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92A75C87-DC36-48ED-948C-E621794697FB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675467" y="1287468"/>
            <a:ext cx="5471584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>
            <a:lvl1pPr marL="342900" indent="-3429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8000"/>
              </a:lnSpc>
              <a:spcBef>
                <a:spcPct val="20000"/>
              </a:spcBef>
              <a:defRPr/>
            </a:pPr>
            <a:endParaRPr kumimoji="0" lang="en-US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2781C4C3-3175-4E27-BB08-F78008623994}"/>
              </a:ext>
            </a:extLst>
          </p:cNvPr>
          <p:cNvSpPr>
            <a:spLocks noChangeShapeType="1"/>
          </p:cNvSpPr>
          <p:nvPr/>
        </p:nvSpPr>
        <p:spPr bwMode="black">
          <a:xfrm flipV="1">
            <a:off x="2482851" y="1362080"/>
            <a:ext cx="0" cy="328613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684053" name="Rectangle 21">
            <a:extLst>
              <a:ext uri="{FF2B5EF4-FFF2-40B4-BE49-F238E27FC236}">
                <a16:creationId xmlns:a16="http://schemas.microsoft.com/office/drawing/2014/main" id="{17A33531-F374-40D0-8885-DA060785B62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black">
          <a:xfrm>
            <a:off x="520704" y="2493968"/>
            <a:ext cx="10606617" cy="14700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684054" name="Rectangle 22">
            <a:extLst>
              <a:ext uri="{FF2B5EF4-FFF2-40B4-BE49-F238E27FC236}">
                <a16:creationId xmlns:a16="http://schemas.microsoft.com/office/drawing/2014/main" id="{D3C33608-F055-47FF-B928-023AF79B27A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2599267" y="4106868"/>
            <a:ext cx="8534400" cy="998537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000">
                <a:solidFill>
                  <a:srgbClr val="2DB6B3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97B5A89B-BDA7-4A07-8B4F-6C225C42AC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567267" y="650875"/>
            <a:ext cx="2844800" cy="47625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0"/>
              </a:spcBef>
              <a:defRPr sz="1400"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03D7DC2D-0213-4F96-B890-F98138C15AE5}"/>
              </a:ext>
            </a:extLst>
          </p:cNvPr>
          <p:cNvSpPr>
            <a:spLocks noChangeShapeType="1"/>
          </p:cNvSpPr>
          <p:nvPr userDrawn="1"/>
        </p:nvSpPr>
        <p:spPr bwMode="black">
          <a:xfrm flipV="1">
            <a:off x="2484967" y="4224338"/>
            <a:ext cx="0" cy="93345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82C800-01F7-40E1-B150-9D565FE3C02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2675467" y="1287468"/>
            <a:ext cx="5471584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>
            <a:lvl1pPr marL="342900" indent="-3429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8000"/>
              </a:lnSpc>
              <a:spcBef>
                <a:spcPct val="20000"/>
              </a:spcBef>
              <a:defRPr/>
            </a:pPr>
            <a:endParaRPr kumimoji="0" lang="en-US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ED848289-7291-419A-9603-8C41DF18D1F1}"/>
              </a:ext>
            </a:extLst>
          </p:cNvPr>
          <p:cNvSpPr>
            <a:spLocks noChangeShapeType="1"/>
          </p:cNvSpPr>
          <p:nvPr userDrawn="1"/>
        </p:nvSpPr>
        <p:spPr bwMode="black">
          <a:xfrm flipV="1">
            <a:off x="2482851" y="1362080"/>
            <a:ext cx="0" cy="328613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929321536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21">
            <a:extLst>
              <a:ext uri="{FF2B5EF4-FFF2-40B4-BE49-F238E27FC236}">
                <a16:creationId xmlns:a16="http://schemas.microsoft.com/office/drawing/2014/main" id="{E5A414B7-4840-40C1-81C4-DDEB917BB91D}"/>
              </a:ext>
            </a:extLst>
          </p:cNvPr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"/>
          <a:stretch>
            <a:fillRect/>
          </a:stretch>
        </p:blipFill>
        <p:spPr bwMode="auto">
          <a:xfrm>
            <a:off x="-1" y="5164141"/>
            <a:ext cx="12191997" cy="169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21">
            <a:extLst>
              <a:ext uri="{FF2B5EF4-FFF2-40B4-BE49-F238E27FC236}">
                <a16:creationId xmlns:a16="http://schemas.microsoft.com/office/drawing/2014/main" id="{8730D9AF-3EDD-4491-ACF5-B98FDDBC73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7" descr="ibm_white_logo_300dpi">
            <a:extLst>
              <a:ext uri="{FF2B5EF4-FFF2-40B4-BE49-F238E27FC236}">
                <a16:creationId xmlns:a16="http://schemas.microsoft.com/office/drawing/2014/main" id="{70C18AF4-4DDF-4CD0-A71C-98636C830E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5739"/>
          <a:stretch>
            <a:fillRect/>
          </a:stretch>
        </p:blipFill>
        <p:spPr bwMode="invGray">
          <a:xfrm>
            <a:off x="10738933" y="1126332"/>
            <a:ext cx="134937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8">
            <a:extLst>
              <a:ext uri="{FF2B5EF4-FFF2-40B4-BE49-F238E27FC236}">
                <a16:creationId xmlns:a16="http://schemas.microsoft.com/office/drawing/2014/main" id="{0B433E22-1402-4C5D-BB11-D090325C22B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2006600" y="1287466"/>
            <a:ext cx="4986545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>
            <a:lvl1pPr marL="342900" indent="-3429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8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en-US" sz="1700" dirty="0">
                <a:solidFill>
                  <a:schemeClr val="bg1"/>
                </a:solidFill>
                <a:latin typeface="Arial" panose="020B0604020202020204" pitchFamily="34" charset="0"/>
              </a:rPr>
              <a:t>IBM Systems and Technology Group</a:t>
            </a:r>
          </a:p>
        </p:txBody>
      </p:sp>
      <p:sp>
        <p:nvSpPr>
          <p:cNvPr id="21" name="Line 11">
            <a:extLst>
              <a:ext uri="{FF2B5EF4-FFF2-40B4-BE49-F238E27FC236}">
                <a16:creationId xmlns:a16="http://schemas.microsoft.com/office/drawing/2014/main" id="{4B14478A-EAD5-4DCA-B403-193D851F1CAA}"/>
              </a:ext>
            </a:extLst>
          </p:cNvPr>
          <p:cNvSpPr>
            <a:spLocks noChangeShapeType="1"/>
          </p:cNvSpPr>
          <p:nvPr userDrawn="1"/>
        </p:nvSpPr>
        <p:spPr bwMode="black">
          <a:xfrm flipV="1">
            <a:off x="1863725" y="4224338"/>
            <a:ext cx="0" cy="93345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21B23765-F57E-4932-8C76-D11BCA90681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2006600" y="1287466"/>
            <a:ext cx="4103688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>
            <a:lvl1pPr marL="342900" indent="-3429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8000"/>
              </a:lnSpc>
              <a:spcBef>
                <a:spcPct val="20000"/>
              </a:spcBef>
              <a:buClrTx/>
              <a:buFontTx/>
              <a:buNone/>
            </a:pPr>
            <a:endParaRPr kumimoji="0" lang="en-US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Line 13">
            <a:extLst>
              <a:ext uri="{FF2B5EF4-FFF2-40B4-BE49-F238E27FC236}">
                <a16:creationId xmlns:a16="http://schemas.microsoft.com/office/drawing/2014/main" id="{AAD898DD-F8DE-43A5-8695-47B8D84C6728}"/>
              </a:ext>
            </a:extLst>
          </p:cNvPr>
          <p:cNvSpPr>
            <a:spLocks noChangeShapeType="1"/>
          </p:cNvSpPr>
          <p:nvPr userDrawn="1"/>
        </p:nvSpPr>
        <p:spPr bwMode="black">
          <a:xfrm flipV="1">
            <a:off x="1862139" y="1362078"/>
            <a:ext cx="0" cy="328613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5" name="Rectangle 22">
            <a:extLst>
              <a:ext uri="{FF2B5EF4-FFF2-40B4-BE49-F238E27FC236}">
                <a16:creationId xmlns:a16="http://schemas.microsoft.com/office/drawing/2014/main" id="{9CB79B1F-DBC0-45E6-8FF5-B353A02F962B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black">
          <a:xfrm>
            <a:off x="1949451" y="4106866"/>
            <a:ext cx="6400800" cy="998537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000">
                <a:solidFill>
                  <a:srgbClr val="2DB6B3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US" altLang="en-US" noProof="0" dirty="0"/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D326D044-6145-4746-8855-3DB325F1F21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62139" y="2359029"/>
            <a:ext cx="7954963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000" b="1" dirty="0">
                <a:cs typeface="Arial" panose="020B0604020202020204" pitchFamily="34" charset="0"/>
              </a:rPr>
              <a:t>Baldy – </a:t>
            </a:r>
            <a:r>
              <a:rPr lang="en-US" altLang="en-US" sz="2000" b="1" dirty="0" err="1">
                <a:cs typeface="Arial" panose="020B0604020202020204" pitchFamily="34" charset="0"/>
              </a:rPr>
              <a:t>myPowerPoint</a:t>
            </a:r>
            <a:endParaRPr lang="en-US" altLang="en-US" sz="2000" b="1" dirty="0">
              <a:cs typeface="Arial" panose="020B0604020202020204" pitchFamily="34" charset="0"/>
            </a:endParaRPr>
          </a:p>
          <a:p>
            <a:endParaRPr lang="en-US" altLang="en-US" sz="2000" b="1" dirty="0"/>
          </a:p>
          <a:p>
            <a:endParaRPr lang="en-US" altLang="en-US" sz="2000" b="1" dirty="0"/>
          </a:p>
          <a:p>
            <a:endParaRPr lang="en-US" altLang="en-US" sz="2000" b="1" dirty="0"/>
          </a:p>
          <a:p>
            <a:endParaRPr lang="en-US" altLang="en-US" sz="2000" b="1" dirty="0"/>
          </a:p>
        </p:txBody>
      </p: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027AA65D-43A6-42D9-B36A-FC6C61868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989" y="6500815"/>
            <a:ext cx="601663" cy="320675"/>
          </a:xfrm>
          <a:prstGeom prst="rect">
            <a:avLst/>
          </a:prstGeom>
        </p:spPr>
        <p:txBody>
          <a:bodyPr/>
          <a:lstStyle/>
          <a:p>
            <a:pPr algn="l"/>
            <a:fld id="{A3345CE9-07E0-48DE-961B-8CD758EC5403}" type="slidenum">
              <a:rPr lang="en-US" altLang="en-US" smtClean="0"/>
              <a:pPr algn="l"/>
              <a:t>‹#›</a:t>
            </a:fld>
            <a:endParaRPr lang="en-US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AAECE-3386-4AA7-AFF8-39B1957D620D}"/>
              </a:ext>
            </a:extLst>
          </p:cNvPr>
          <p:cNvSpPr txBox="1"/>
          <p:nvPr userDrawn="1"/>
        </p:nvSpPr>
        <p:spPr>
          <a:xfrm>
            <a:off x="4058445" y="6610195"/>
            <a:ext cx="4112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IBM Confidential: This page may contain IBM 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931582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70" y="610"/>
            <a:ext cx="12178060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1329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21">
            <a:extLst>
              <a:ext uri="{FF2B5EF4-FFF2-40B4-BE49-F238E27FC236}">
                <a16:creationId xmlns:a16="http://schemas.microsoft.com/office/drawing/2014/main" id="{37AC9D80-FECC-4913-832C-2E9849E34AB9}"/>
              </a:ext>
            </a:extLst>
          </p:cNvPr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"/>
          <a:stretch>
            <a:fillRect/>
          </a:stretch>
        </p:blipFill>
        <p:spPr bwMode="auto">
          <a:xfrm>
            <a:off x="0" y="6470652"/>
            <a:ext cx="12192000" cy="38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144B15-9A7E-431A-B8F3-0AC1180BA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551" y="6345239"/>
            <a:ext cx="2743200" cy="365125"/>
          </a:xfrm>
        </p:spPr>
        <p:txBody>
          <a:bodyPr/>
          <a:lstStyle/>
          <a:p>
            <a:fld id="{0AFB0EC3-BFC2-4737-8595-10339333BA35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1CF9D-A765-4055-826D-9D432C455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D4F2F-936F-4F5C-8FC5-4B1040BED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765C0-0851-4893-A220-EDCDBE4B20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3" descr="21">
            <a:extLst>
              <a:ext uri="{FF2B5EF4-FFF2-40B4-BE49-F238E27FC236}">
                <a16:creationId xmlns:a16="http://schemas.microsoft.com/office/drawing/2014/main" id="{A3C8605A-E155-43E2-BFC2-450C2F5596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2000" cy="38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ibm_light_gray_logo_300dpi">
            <a:extLst>
              <a:ext uri="{FF2B5EF4-FFF2-40B4-BE49-F238E27FC236}">
                <a16:creationId xmlns:a16="http://schemas.microsoft.com/office/drawing/2014/main" id="{452E6667-9551-4BD5-9014-5A2904441B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7"/>
          <a:stretch>
            <a:fillRect/>
          </a:stretch>
        </p:blipFill>
        <p:spPr bwMode="invGray">
          <a:xfrm>
            <a:off x="11366501" y="103454"/>
            <a:ext cx="622300" cy="214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11">
            <a:extLst>
              <a:ext uri="{FF2B5EF4-FFF2-40B4-BE49-F238E27FC236}">
                <a16:creationId xmlns:a16="http://schemas.microsoft.com/office/drawing/2014/main" id="{72D08587-C8EF-4428-8ECD-F3EF8BADBCEB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1187451" y="61915"/>
            <a:ext cx="63373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solidFill>
                  <a:srgbClr val="FFFFFF"/>
                </a:solidFill>
              </a:rPr>
              <a:t>Baldy - </a:t>
            </a:r>
            <a:r>
              <a:rPr lang="en-US" altLang="en-US" sz="1400" dirty="0" err="1">
                <a:solidFill>
                  <a:srgbClr val="FFFFFF"/>
                </a:solidFill>
              </a:rPr>
              <a:t>myPowerPoint</a:t>
            </a:r>
            <a:endParaRPr lang="en-US" altLang="en-US" sz="1400" dirty="0">
              <a:solidFill>
                <a:srgbClr val="FFFFFF"/>
              </a:solidFill>
            </a:endParaRPr>
          </a:p>
        </p:txBody>
      </p:sp>
      <p:sp>
        <p:nvSpPr>
          <p:cNvPr id="10" name="Line 12">
            <a:extLst>
              <a:ext uri="{FF2B5EF4-FFF2-40B4-BE49-F238E27FC236}">
                <a16:creationId xmlns:a16="http://schemas.microsoft.com/office/drawing/2014/main" id="{91B3E016-6596-4A26-9C40-FE3B3D275BC5}"/>
              </a:ext>
            </a:extLst>
          </p:cNvPr>
          <p:cNvSpPr>
            <a:spLocks noChangeShapeType="1"/>
          </p:cNvSpPr>
          <p:nvPr userDrawn="1"/>
        </p:nvSpPr>
        <p:spPr bwMode="black">
          <a:xfrm>
            <a:off x="971551" y="147638"/>
            <a:ext cx="0" cy="23495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1BCD6CEA-8DA4-4DCE-B612-36ADB6DF8F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1691" y="382588"/>
            <a:ext cx="11527796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>
              <a:defRPr sz="2000" b="1">
                <a:solidFill>
                  <a:srgbClr val="7889FB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4492ADDD-1F07-4604-BC00-FF22F23138DA}"/>
              </a:ext>
            </a:extLst>
          </p:cNvPr>
          <p:cNvSpPr>
            <a:spLocks noChangeShapeType="1"/>
          </p:cNvSpPr>
          <p:nvPr userDrawn="1"/>
        </p:nvSpPr>
        <p:spPr bwMode="black">
          <a:xfrm>
            <a:off x="971551" y="6475415"/>
            <a:ext cx="0" cy="1920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98600A-9744-461C-9357-5158BB25958E}"/>
              </a:ext>
            </a:extLst>
          </p:cNvPr>
          <p:cNvSpPr txBox="1"/>
          <p:nvPr userDrawn="1"/>
        </p:nvSpPr>
        <p:spPr>
          <a:xfrm>
            <a:off x="3581402" y="6654643"/>
            <a:ext cx="4112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IBM Confidential: This page may contain IBM 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62890060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21">
            <a:extLst>
              <a:ext uri="{FF2B5EF4-FFF2-40B4-BE49-F238E27FC236}">
                <a16:creationId xmlns:a16="http://schemas.microsoft.com/office/drawing/2014/main" id="{E5A414B7-4840-40C1-81C4-DDEB917BB91D}"/>
              </a:ext>
            </a:extLst>
          </p:cNvPr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"/>
          <a:stretch>
            <a:fillRect/>
          </a:stretch>
        </p:blipFill>
        <p:spPr bwMode="auto">
          <a:xfrm>
            <a:off x="-1" y="5164141"/>
            <a:ext cx="12191997" cy="169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21">
            <a:extLst>
              <a:ext uri="{FF2B5EF4-FFF2-40B4-BE49-F238E27FC236}">
                <a16:creationId xmlns:a16="http://schemas.microsoft.com/office/drawing/2014/main" id="{8730D9AF-3EDD-4491-ACF5-B98FDDBC73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7" descr="ibm_white_logo_300dpi">
            <a:extLst>
              <a:ext uri="{FF2B5EF4-FFF2-40B4-BE49-F238E27FC236}">
                <a16:creationId xmlns:a16="http://schemas.microsoft.com/office/drawing/2014/main" id="{70C18AF4-4DDF-4CD0-A71C-98636C830E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5739"/>
          <a:stretch>
            <a:fillRect/>
          </a:stretch>
        </p:blipFill>
        <p:spPr bwMode="invGray">
          <a:xfrm>
            <a:off x="10738933" y="1126332"/>
            <a:ext cx="134937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8">
            <a:extLst>
              <a:ext uri="{FF2B5EF4-FFF2-40B4-BE49-F238E27FC236}">
                <a16:creationId xmlns:a16="http://schemas.microsoft.com/office/drawing/2014/main" id="{0B433E22-1402-4C5D-BB11-D090325C22B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2006600" y="1287466"/>
            <a:ext cx="4986545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>
            <a:lvl1pPr marL="342900" indent="-3429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8000"/>
              </a:lnSpc>
              <a:spcBef>
                <a:spcPct val="20000"/>
              </a:spcBef>
              <a:buClrTx/>
              <a:buFontTx/>
              <a:buNone/>
            </a:pPr>
            <a:r>
              <a:rPr kumimoji="0" lang="en-US" altLang="en-US" sz="1700" dirty="0">
                <a:solidFill>
                  <a:schemeClr val="bg1"/>
                </a:solidFill>
                <a:latin typeface="Arial" panose="020B0604020202020204" pitchFamily="34" charset="0"/>
              </a:rPr>
              <a:t>IBM Systems and Technology Group</a:t>
            </a:r>
          </a:p>
        </p:txBody>
      </p:sp>
      <p:sp>
        <p:nvSpPr>
          <p:cNvPr id="21" name="Line 11">
            <a:extLst>
              <a:ext uri="{FF2B5EF4-FFF2-40B4-BE49-F238E27FC236}">
                <a16:creationId xmlns:a16="http://schemas.microsoft.com/office/drawing/2014/main" id="{4B14478A-EAD5-4DCA-B403-193D851F1CAA}"/>
              </a:ext>
            </a:extLst>
          </p:cNvPr>
          <p:cNvSpPr>
            <a:spLocks noChangeShapeType="1"/>
          </p:cNvSpPr>
          <p:nvPr userDrawn="1"/>
        </p:nvSpPr>
        <p:spPr bwMode="black">
          <a:xfrm flipV="1">
            <a:off x="1863725" y="4224338"/>
            <a:ext cx="0" cy="93345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21B23765-F57E-4932-8C76-D11BCA90681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2006600" y="1287466"/>
            <a:ext cx="4103688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>
            <a:lvl1pPr marL="342900" indent="-3429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8000"/>
              </a:lnSpc>
              <a:spcBef>
                <a:spcPct val="20000"/>
              </a:spcBef>
              <a:buClrTx/>
              <a:buFontTx/>
              <a:buNone/>
            </a:pPr>
            <a:endParaRPr kumimoji="0" lang="en-US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3" name="Line 13">
            <a:extLst>
              <a:ext uri="{FF2B5EF4-FFF2-40B4-BE49-F238E27FC236}">
                <a16:creationId xmlns:a16="http://schemas.microsoft.com/office/drawing/2014/main" id="{AAD898DD-F8DE-43A5-8695-47B8D84C6728}"/>
              </a:ext>
            </a:extLst>
          </p:cNvPr>
          <p:cNvSpPr>
            <a:spLocks noChangeShapeType="1"/>
          </p:cNvSpPr>
          <p:nvPr userDrawn="1"/>
        </p:nvSpPr>
        <p:spPr bwMode="black">
          <a:xfrm flipV="1">
            <a:off x="1862139" y="1362078"/>
            <a:ext cx="0" cy="328613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5" name="Rectangle 22">
            <a:extLst>
              <a:ext uri="{FF2B5EF4-FFF2-40B4-BE49-F238E27FC236}">
                <a16:creationId xmlns:a16="http://schemas.microsoft.com/office/drawing/2014/main" id="{9CB79B1F-DBC0-45E6-8FF5-B353A02F962B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black">
          <a:xfrm>
            <a:off x="1949451" y="4106866"/>
            <a:ext cx="6400800" cy="998537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000">
                <a:solidFill>
                  <a:srgbClr val="2DB6B3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US" altLang="en-US" noProof="0" dirty="0"/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D326D044-6145-4746-8855-3DB325F1F21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62139" y="2359029"/>
            <a:ext cx="7954963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000" b="1" dirty="0">
                <a:cs typeface="Arial" panose="020B0604020202020204" pitchFamily="34" charset="0"/>
              </a:rPr>
              <a:t>Baldy – </a:t>
            </a:r>
            <a:r>
              <a:rPr lang="en-US" altLang="en-US" sz="2000" b="1" dirty="0" err="1">
                <a:cs typeface="Arial" panose="020B0604020202020204" pitchFamily="34" charset="0"/>
              </a:rPr>
              <a:t>myPowerPoint</a:t>
            </a:r>
            <a:endParaRPr lang="en-US" altLang="en-US" sz="2000" b="1" dirty="0">
              <a:cs typeface="Arial" panose="020B0604020202020204" pitchFamily="34" charset="0"/>
            </a:endParaRPr>
          </a:p>
          <a:p>
            <a:endParaRPr lang="en-US" altLang="en-US" sz="2000" b="1" dirty="0"/>
          </a:p>
          <a:p>
            <a:endParaRPr lang="en-US" altLang="en-US" sz="2000" b="1" dirty="0"/>
          </a:p>
          <a:p>
            <a:endParaRPr lang="en-US" altLang="en-US" sz="2000" b="1" dirty="0"/>
          </a:p>
          <a:p>
            <a:endParaRPr lang="en-US" altLang="en-US" sz="2000" b="1" dirty="0"/>
          </a:p>
        </p:txBody>
      </p: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027AA65D-43A6-42D9-B36A-FC6C61868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989" y="6500815"/>
            <a:ext cx="601663" cy="320675"/>
          </a:xfrm>
          <a:prstGeom prst="rect">
            <a:avLst/>
          </a:prstGeom>
        </p:spPr>
        <p:txBody>
          <a:bodyPr/>
          <a:lstStyle/>
          <a:p>
            <a:pPr algn="l"/>
            <a:fld id="{A3345CE9-07E0-48DE-961B-8CD758EC5403}" type="slidenum">
              <a:rPr lang="en-US" altLang="en-US" smtClean="0"/>
              <a:pPr algn="l"/>
              <a:t>‹#›</a:t>
            </a:fld>
            <a:endParaRPr lang="en-US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AAECE-3386-4AA7-AFF8-39B1957D620D}"/>
              </a:ext>
            </a:extLst>
          </p:cNvPr>
          <p:cNvSpPr txBox="1"/>
          <p:nvPr userDrawn="1"/>
        </p:nvSpPr>
        <p:spPr>
          <a:xfrm>
            <a:off x="4058445" y="6610195"/>
            <a:ext cx="4112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IBM Confidential: This page may contain IBM 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8842129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21">
            <a:extLst>
              <a:ext uri="{FF2B5EF4-FFF2-40B4-BE49-F238E27FC236}">
                <a16:creationId xmlns:a16="http://schemas.microsoft.com/office/drawing/2014/main" id="{37AC9D80-FECC-4913-832C-2E9849E34AB9}"/>
              </a:ext>
            </a:extLst>
          </p:cNvPr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"/>
          <a:stretch>
            <a:fillRect/>
          </a:stretch>
        </p:blipFill>
        <p:spPr bwMode="auto">
          <a:xfrm>
            <a:off x="0" y="6470652"/>
            <a:ext cx="12192000" cy="38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144B15-9A7E-431A-B8F3-0AC1180BA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1551" y="6345239"/>
            <a:ext cx="2743200" cy="365125"/>
          </a:xfrm>
        </p:spPr>
        <p:txBody>
          <a:bodyPr/>
          <a:lstStyle/>
          <a:p>
            <a:fld id="{0AFB0EC3-BFC2-4737-8595-10339333BA35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1CF9D-A765-4055-826D-9D432C455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D4F2F-936F-4F5C-8FC5-4B1040BED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765C0-0851-4893-A220-EDCDBE4B20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3" descr="21">
            <a:extLst>
              <a:ext uri="{FF2B5EF4-FFF2-40B4-BE49-F238E27FC236}">
                <a16:creationId xmlns:a16="http://schemas.microsoft.com/office/drawing/2014/main" id="{A3C8605A-E155-43E2-BFC2-450C2F5596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2000" cy="38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ibm_light_gray_logo_300dpi">
            <a:extLst>
              <a:ext uri="{FF2B5EF4-FFF2-40B4-BE49-F238E27FC236}">
                <a16:creationId xmlns:a16="http://schemas.microsoft.com/office/drawing/2014/main" id="{452E6667-9551-4BD5-9014-5A2904441B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7"/>
          <a:stretch>
            <a:fillRect/>
          </a:stretch>
        </p:blipFill>
        <p:spPr bwMode="invGray">
          <a:xfrm>
            <a:off x="11366501" y="103454"/>
            <a:ext cx="622300" cy="214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11">
            <a:extLst>
              <a:ext uri="{FF2B5EF4-FFF2-40B4-BE49-F238E27FC236}">
                <a16:creationId xmlns:a16="http://schemas.microsoft.com/office/drawing/2014/main" id="{72D08587-C8EF-4428-8ECD-F3EF8BADBCEB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1187451" y="61915"/>
            <a:ext cx="63373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solidFill>
                  <a:srgbClr val="FFFFFF"/>
                </a:solidFill>
              </a:rPr>
              <a:t>Baldy - </a:t>
            </a:r>
            <a:r>
              <a:rPr lang="en-US" altLang="en-US" sz="1400" dirty="0" err="1">
                <a:solidFill>
                  <a:srgbClr val="FFFFFF"/>
                </a:solidFill>
              </a:rPr>
              <a:t>myPowerPoint</a:t>
            </a:r>
            <a:endParaRPr lang="en-US" altLang="en-US" sz="1400" dirty="0">
              <a:solidFill>
                <a:srgbClr val="FFFFFF"/>
              </a:solidFill>
            </a:endParaRPr>
          </a:p>
        </p:txBody>
      </p:sp>
      <p:sp>
        <p:nvSpPr>
          <p:cNvPr id="10" name="Line 12">
            <a:extLst>
              <a:ext uri="{FF2B5EF4-FFF2-40B4-BE49-F238E27FC236}">
                <a16:creationId xmlns:a16="http://schemas.microsoft.com/office/drawing/2014/main" id="{91B3E016-6596-4A26-9C40-FE3B3D275BC5}"/>
              </a:ext>
            </a:extLst>
          </p:cNvPr>
          <p:cNvSpPr>
            <a:spLocks noChangeShapeType="1"/>
          </p:cNvSpPr>
          <p:nvPr userDrawn="1"/>
        </p:nvSpPr>
        <p:spPr bwMode="black">
          <a:xfrm>
            <a:off x="971551" y="147638"/>
            <a:ext cx="0" cy="23495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1BCD6CEA-8DA4-4DCE-B612-36ADB6DF8F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1691" y="382588"/>
            <a:ext cx="11527796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>
              <a:defRPr sz="2000" b="1">
                <a:solidFill>
                  <a:srgbClr val="7889FB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4492ADDD-1F07-4604-BC00-FF22F23138DA}"/>
              </a:ext>
            </a:extLst>
          </p:cNvPr>
          <p:cNvSpPr>
            <a:spLocks noChangeShapeType="1"/>
          </p:cNvSpPr>
          <p:nvPr userDrawn="1"/>
        </p:nvSpPr>
        <p:spPr bwMode="black">
          <a:xfrm>
            <a:off x="971551" y="6475415"/>
            <a:ext cx="0" cy="1920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98600A-9744-461C-9357-5158BB25958E}"/>
              </a:ext>
            </a:extLst>
          </p:cNvPr>
          <p:cNvSpPr txBox="1"/>
          <p:nvPr userDrawn="1"/>
        </p:nvSpPr>
        <p:spPr>
          <a:xfrm>
            <a:off x="3581402" y="6654643"/>
            <a:ext cx="4112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IBM Confidential: This page may contain IBM 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744719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70" y="609"/>
            <a:ext cx="12178060" cy="6856776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32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image" Target="../media/image12.png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400801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107C265F-56AE-9643-8011-F19466192491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66405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  <p:sldLayoutId id="2147483708" r:id="rId31"/>
    <p:sldLayoutId id="2147483709" r:id="rId32"/>
    <p:sldLayoutId id="2147483710" r:id="rId33"/>
    <p:sldLayoutId id="2147483711" r:id="rId34"/>
    <p:sldLayoutId id="2147483712" r:id="rId35"/>
    <p:sldLayoutId id="2147483713" r:id="rId36"/>
    <p:sldLayoutId id="2147483714" r:id="rId37"/>
    <p:sldLayoutId id="2147483715" r:id="rId38"/>
    <p:sldLayoutId id="2147483716" r:id="rId39"/>
    <p:sldLayoutId id="2147483717" r:id="rId40"/>
    <p:sldLayoutId id="2147483718" r:id="rId41"/>
    <p:sldLayoutId id="2147483719" r:id="rId42"/>
    <p:sldLayoutId id="2147483720" r:id="rId4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867" b="0" i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867" b="0" i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867" b="0" i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838200"/>
            <a:ext cx="11068051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the outline text format</a:t>
            </a:r>
          </a:p>
          <a:p>
            <a:pPr lvl="1"/>
            <a:r>
              <a:rPr lang="en-US"/>
              <a:t>Second Outline Level</a:t>
            </a:r>
          </a:p>
          <a:p>
            <a:pPr lvl="2"/>
            <a:r>
              <a:rPr lang="en-US"/>
              <a:t>Third Outline Level</a:t>
            </a:r>
          </a:p>
          <a:p>
            <a:pPr lvl="3"/>
            <a:r>
              <a:rPr lang="en-US"/>
              <a:t>Fourth Outline Level</a:t>
            </a:r>
          </a:p>
          <a:p>
            <a:pPr lvl="4"/>
            <a:r>
              <a:rPr lang="en-US"/>
              <a:t>Fifth Outline Level</a:t>
            </a:r>
          </a:p>
          <a:p>
            <a:pPr lvl="4"/>
            <a:r>
              <a:rPr lang="en-US"/>
              <a:t>Sixth Outline Level</a:t>
            </a:r>
          </a:p>
          <a:p>
            <a:pPr lvl="4"/>
            <a:r>
              <a:rPr lang="en-US"/>
              <a:t>Seventh Outline Level</a:t>
            </a:r>
          </a:p>
          <a:p>
            <a:pPr lvl="4"/>
            <a:r>
              <a:rPr lang="en-US"/>
              <a:t>Eighth Outline Level</a:t>
            </a:r>
          </a:p>
          <a:p>
            <a:pPr lvl="4"/>
            <a:r>
              <a:rPr lang="en-US"/>
              <a:t>Ninth Outline Level</a:t>
            </a:r>
          </a:p>
        </p:txBody>
      </p:sp>
      <p:sp>
        <p:nvSpPr>
          <p:cNvPr id="328707" name="Rectangle 3"/>
          <p:cNvSpPr>
            <a:spLocks noChangeArrowheads="1"/>
          </p:cNvSpPr>
          <p:nvPr/>
        </p:nvSpPr>
        <p:spPr bwMode="auto">
          <a:xfrm>
            <a:off x="1" y="6505575"/>
            <a:ext cx="3443817" cy="27918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Verdana" panose="020B0604030504040204" pitchFamily="34" charset="0"/>
              <a:buNone/>
            </a:pPr>
            <a:fld id="{D4F252C1-4BC1-4730-B3C1-54E32DE28E0D}" type="slidenum">
              <a:rPr lang="en-US" sz="1200">
                <a:solidFill>
                  <a:srgbClr val="000000"/>
                </a:solidFill>
                <a:latin typeface="Verdana" panose="020B0604030504040204" pitchFamily="34" charset="0"/>
              </a:rPr>
              <a:pPr>
                <a:buFont typeface="Verdana" panose="020B0604030504040204" pitchFamily="34" charset="0"/>
                <a:buNone/>
              </a:pPr>
              <a:t>‹#›</a:t>
            </a:fld>
            <a:r>
              <a:rPr lang="en-US" sz="1200">
                <a:solidFill>
                  <a:srgbClr val="000000"/>
                </a:solidFill>
                <a:latin typeface="Verdana" panose="020B0604030504040204" pitchFamily="34" charset="0"/>
              </a:rPr>
              <a:t>         </a:t>
            </a:r>
          </a:p>
        </p:txBody>
      </p:sp>
      <p:sp>
        <p:nvSpPr>
          <p:cNvPr id="328708" name="Line 4"/>
          <p:cNvSpPr>
            <a:spLocks noChangeShapeType="1"/>
          </p:cNvSpPr>
          <p:nvPr/>
        </p:nvSpPr>
        <p:spPr bwMode="auto">
          <a:xfrm>
            <a:off x="609600" y="6551614"/>
            <a:ext cx="11176000" cy="1587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buFont typeface="Arial" charset="0"/>
              <a:buNone/>
              <a:defRPr/>
            </a:pPr>
            <a:endParaRPr lang="en-US" sz="3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28709" name="Rectangle 5"/>
          <p:cNvSpPr>
            <a:spLocks noChangeArrowheads="1"/>
          </p:cNvSpPr>
          <p:nvPr/>
        </p:nvSpPr>
        <p:spPr bwMode="auto">
          <a:xfrm>
            <a:off x="406400" y="6537325"/>
            <a:ext cx="11582400" cy="24840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 typeface="Verdana" panose="020B0604030504040204" pitchFamily="34" charset="0"/>
              <a:buNone/>
            </a:pPr>
            <a:r>
              <a:rPr lang="en-US" sz="1000" b="1">
                <a:solidFill>
                  <a:srgbClr val="000000"/>
                </a:solidFill>
                <a:latin typeface="Verdana" panose="020B0604030504040204" pitchFamily="34" charset="0"/>
              </a:rPr>
              <a:t>IBM Confidential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98408"/>
            <a:ext cx="7935384" cy="48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28711" name="Line 7"/>
          <p:cNvSpPr>
            <a:spLocks noChangeShapeType="1"/>
          </p:cNvSpPr>
          <p:nvPr/>
        </p:nvSpPr>
        <p:spPr bwMode="auto">
          <a:xfrm>
            <a:off x="463551" y="685800"/>
            <a:ext cx="1117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Arial" charset="0"/>
              <a:buNone/>
              <a:defRPr/>
            </a:pPr>
            <a:endParaRPr lang="en-US" sz="3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28714" name="Text Box 10"/>
          <p:cNvSpPr txBox="1">
            <a:spLocks noChangeArrowheads="1"/>
          </p:cNvSpPr>
          <p:nvPr/>
        </p:nvSpPr>
        <p:spPr bwMode="auto">
          <a:xfrm>
            <a:off x="10386483" y="30162"/>
            <a:ext cx="1805517" cy="579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 dirty="0">
                <a:solidFill>
                  <a:srgbClr val="3333FF"/>
                </a:solidFill>
                <a:latin typeface="Verdana" panose="020B0604030504040204" pitchFamily="34" charset="0"/>
              </a:rPr>
              <a:t>IBM</a:t>
            </a:r>
          </a:p>
        </p:txBody>
      </p:sp>
    </p:spTree>
    <p:extLst>
      <p:ext uri="{BB962C8B-B14F-4D97-AF65-F5344CB8AC3E}">
        <p14:creationId xmlns:p14="http://schemas.microsoft.com/office/powerpoint/2010/main" val="338823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anose="020B0604030504040204" pitchFamily="34" charset="0"/>
        <a:defRPr sz="2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anose="020B0604030504040204" pitchFamily="34" charset="0"/>
        <a:defRPr sz="2400">
          <a:solidFill>
            <a:srgbClr val="000000"/>
          </a:solidFill>
          <a:latin typeface="Verdana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anose="020B0604030504040204" pitchFamily="34" charset="0"/>
        <a:defRPr sz="2400">
          <a:solidFill>
            <a:srgbClr val="000000"/>
          </a:solidFill>
          <a:latin typeface="Verdana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anose="020B0604030504040204" pitchFamily="34" charset="0"/>
        <a:defRPr sz="2400">
          <a:solidFill>
            <a:srgbClr val="000000"/>
          </a:solidFill>
          <a:latin typeface="Verdana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anose="020B0604030504040204" pitchFamily="34" charset="0"/>
        <a:defRPr sz="2400">
          <a:solidFill>
            <a:srgbClr val="000000"/>
          </a:solidFill>
          <a:latin typeface="Verdana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itchFamily="34" charset="0"/>
        <a:defRPr sz="2400">
          <a:solidFill>
            <a:srgbClr val="000000"/>
          </a:solidFill>
          <a:latin typeface="Verdana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itchFamily="34" charset="0"/>
        <a:defRPr sz="2400">
          <a:solidFill>
            <a:srgbClr val="000000"/>
          </a:solidFill>
          <a:latin typeface="Verdana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itchFamily="34" charset="0"/>
        <a:defRPr sz="2400">
          <a:solidFill>
            <a:srgbClr val="000000"/>
          </a:solidFill>
          <a:latin typeface="Verdana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itchFamily="34" charset="0"/>
        <a:defRPr sz="2400">
          <a:solidFill>
            <a:srgbClr val="000000"/>
          </a:solidFill>
          <a:latin typeface="Verdana" pitchFamily="34" charset="0"/>
        </a:defRPr>
      </a:lvl9pPr>
    </p:titleStyle>
    <p:bodyStyle>
      <a:lvl1pPr marL="168275" indent="-168275" algn="l" defTabSz="457200" rtl="0" eaLnBrk="1" fontAlgn="base" hangingPunct="1">
        <a:spcBef>
          <a:spcPts val="1250"/>
        </a:spcBef>
        <a:spcAft>
          <a:spcPct val="0"/>
        </a:spcAft>
        <a:buClr>
          <a:srgbClr val="000000"/>
        </a:buClr>
        <a:buSzPct val="100000"/>
        <a:buFont typeface="Verdana" panose="020B0604030504040204" pitchFamily="34" charset="0"/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346075" indent="-174625" algn="l" defTabSz="457200" rtl="0" eaLnBrk="1" fontAlgn="base" hangingPunct="1">
        <a:spcBef>
          <a:spcPts val="450"/>
        </a:spcBef>
        <a:spcAft>
          <a:spcPct val="0"/>
        </a:spcAft>
        <a:buClr>
          <a:srgbClr val="000000"/>
        </a:buClr>
        <a:buSzPct val="100000"/>
        <a:buFont typeface="Verdana" panose="020B0604030504040204" pitchFamily="34" charset="0"/>
        <a:buChar char="–"/>
        <a:defRPr>
          <a:solidFill>
            <a:srgbClr val="000000"/>
          </a:solidFill>
          <a:latin typeface="+mn-lt"/>
        </a:defRPr>
      </a:lvl2pPr>
      <a:lvl3pPr marL="520700" indent="-171450" algn="l" defTabSz="457200" rtl="0" eaLnBrk="1" fontAlgn="base" hangingPunct="1">
        <a:spcBef>
          <a:spcPts val="400"/>
        </a:spcBef>
        <a:spcAft>
          <a:spcPct val="0"/>
        </a:spcAft>
        <a:buClr>
          <a:srgbClr val="000000"/>
        </a:buClr>
        <a:buSzPct val="100000"/>
        <a:buFont typeface="Verdana" panose="020B0604030504040204" pitchFamily="34" charset="0"/>
        <a:buChar char="•"/>
        <a:defRPr sz="1600">
          <a:solidFill>
            <a:srgbClr val="000000"/>
          </a:solidFill>
          <a:latin typeface="+mn-lt"/>
        </a:defRPr>
      </a:lvl3pPr>
      <a:lvl4pPr marL="715963" indent="-193675" algn="l" defTabSz="457200" rtl="0" eaLnBrk="1" fontAlgn="base" hangingPunct="1">
        <a:spcBef>
          <a:spcPts val="350"/>
        </a:spcBef>
        <a:spcAft>
          <a:spcPct val="0"/>
        </a:spcAft>
        <a:buClr>
          <a:srgbClr val="000000"/>
        </a:buClr>
        <a:buSzPct val="100000"/>
        <a:buFont typeface="Verdana" panose="020B0604030504040204" pitchFamily="34" charset="0"/>
        <a:buChar char="–"/>
        <a:defRPr sz="1400">
          <a:solidFill>
            <a:srgbClr val="000000"/>
          </a:solidFill>
          <a:latin typeface="+mn-lt"/>
        </a:defRPr>
      </a:lvl4pPr>
      <a:lvl5pPr marL="885825" indent="-168275" algn="l" defTabSz="457200" rtl="0" eaLnBrk="1" fontAlgn="base" hangingPunct="1">
        <a:spcBef>
          <a:spcPts val="300"/>
        </a:spcBef>
        <a:spcAft>
          <a:spcPct val="0"/>
        </a:spcAft>
        <a:buClr>
          <a:srgbClr val="000000"/>
        </a:buClr>
        <a:buSzPct val="100000"/>
        <a:buFont typeface="Verdana" panose="020B0604030504040204" pitchFamily="34" charset="0"/>
        <a:buChar char="•"/>
        <a:defRPr sz="1200">
          <a:solidFill>
            <a:srgbClr val="000000"/>
          </a:solidFill>
          <a:latin typeface="+mn-lt"/>
        </a:defRPr>
      </a:lvl5pPr>
      <a:lvl6pPr marL="1343025" indent="-168275" algn="l" defTabSz="457200" rtl="0" eaLnBrk="1" fontAlgn="base" hangingPunct="1">
        <a:spcBef>
          <a:spcPts val="300"/>
        </a:spcBef>
        <a:spcAft>
          <a:spcPct val="0"/>
        </a:spcAft>
        <a:buClr>
          <a:srgbClr val="000000"/>
        </a:buClr>
        <a:buSzPct val="100000"/>
        <a:buFont typeface="Verdana" pitchFamily="34" charset="0"/>
        <a:buChar char="•"/>
        <a:defRPr sz="1200">
          <a:solidFill>
            <a:srgbClr val="000000"/>
          </a:solidFill>
          <a:latin typeface="+mn-lt"/>
        </a:defRPr>
      </a:lvl6pPr>
      <a:lvl7pPr marL="1800225" indent="-168275" algn="l" defTabSz="457200" rtl="0" eaLnBrk="1" fontAlgn="base" hangingPunct="1">
        <a:spcBef>
          <a:spcPts val="300"/>
        </a:spcBef>
        <a:spcAft>
          <a:spcPct val="0"/>
        </a:spcAft>
        <a:buClr>
          <a:srgbClr val="000000"/>
        </a:buClr>
        <a:buSzPct val="100000"/>
        <a:buFont typeface="Verdana" pitchFamily="34" charset="0"/>
        <a:buChar char="•"/>
        <a:defRPr sz="1200">
          <a:solidFill>
            <a:srgbClr val="000000"/>
          </a:solidFill>
          <a:latin typeface="+mn-lt"/>
        </a:defRPr>
      </a:lvl7pPr>
      <a:lvl8pPr marL="2257425" indent="-168275" algn="l" defTabSz="457200" rtl="0" eaLnBrk="1" fontAlgn="base" hangingPunct="1">
        <a:spcBef>
          <a:spcPts val="300"/>
        </a:spcBef>
        <a:spcAft>
          <a:spcPct val="0"/>
        </a:spcAft>
        <a:buClr>
          <a:srgbClr val="000000"/>
        </a:buClr>
        <a:buSzPct val="100000"/>
        <a:buFont typeface="Verdana" pitchFamily="34" charset="0"/>
        <a:buChar char="•"/>
        <a:defRPr sz="1200">
          <a:solidFill>
            <a:srgbClr val="000000"/>
          </a:solidFill>
          <a:latin typeface="+mn-lt"/>
        </a:defRPr>
      </a:lvl8pPr>
      <a:lvl9pPr marL="2714625" indent="-168275" algn="l" defTabSz="457200" rtl="0" eaLnBrk="1" fontAlgn="base" hangingPunct="1">
        <a:spcBef>
          <a:spcPts val="300"/>
        </a:spcBef>
        <a:spcAft>
          <a:spcPct val="0"/>
        </a:spcAft>
        <a:buClr>
          <a:srgbClr val="000000"/>
        </a:buClr>
        <a:buSzPct val="100000"/>
        <a:buFont typeface="Verdana" pitchFamily="34" charset="0"/>
        <a:buChar char="•"/>
        <a:defRPr sz="12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5867401"/>
            <a:ext cx="11068051" cy="493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the outline text format</a:t>
            </a:r>
          </a:p>
          <a:p>
            <a:pPr lvl="1"/>
            <a:r>
              <a:rPr lang="en-US"/>
              <a:t>Second Outline Level</a:t>
            </a:r>
          </a:p>
          <a:p>
            <a:pPr lvl="2"/>
            <a:r>
              <a:rPr lang="en-US"/>
              <a:t>Third Outline Level</a:t>
            </a:r>
          </a:p>
          <a:p>
            <a:pPr lvl="3"/>
            <a:r>
              <a:rPr lang="en-US"/>
              <a:t>Fourth Outline Level</a:t>
            </a:r>
          </a:p>
          <a:p>
            <a:pPr lvl="4"/>
            <a:r>
              <a:rPr lang="en-US"/>
              <a:t>Fifth Outline Level</a:t>
            </a:r>
          </a:p>
          <a:p>
            <a:pPr lvl="4"/>
            <a:r>
              <a:rPr lang="en-US"/>
              <a:t>Sixth Outline Level</a:t>
            </a:r>
          </a:p>
          <a:p>
            <a:pPr lvl="4"/>
            <a:r>
              <a:rPr lang="en-US"/>
              <a:t>Seventh Outline Level</a:t>
            </a:r>
          </a:p>
          <a:p>
            <a:pPr lvl="4"/>
            <a:r>
              <a:rPr lang="en-US"/>
              <a:t>Eighth Outline Level</a:t>
            </a:r>
          </a:p>
          <a:p>
            <a:pPr lvl="4"/>
            <a:r>
              <a:rPr lang="en-US"/>
              <a:t>Ninth Outline Level</a:t>
            </a:r>
          </a:p>
        </p:txBody>
      </p:sp>
      <p:sp>
        <p:nvSpPr>
          <p:cNvPr id="328707" name="Rectangle 3"/>
          <p:cNvSpPr>
            <a:spLocks noChangeArrowheads="1"/>
          </p:cNvSpPr>
          <p:nvPr/>
        </p:nvSpPr>
        <p:spPr bwMode="auto">
          <a:xfrm>
            <a:off x="1" y="6505575"/>
            <a:ext cx="3443817" cy="27918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Verdana" panose="020B0604030504040204" pitchFamily="34" charset="0"/>
              <a:buNone/>
            </a:pPr>
            <a:fld id="{E2F71023-3A38-4DA6-B3FE-B91CE87BF26E}" type="slidenum">
              <a:rPr lang="en-US" sz="1200">
                <a:solidFill>
                  <a:srgbClr val="000000"/>
                </a:solidFill>
                <a:latin typeface="Verdana" panose="020B0604030504040204" pitchFamily="34" charset="0"/>
              </a:rPr>
              <a:pPr>
                <a:buFont typeface="Verdana" panose="020B0604030504040204" pitchFamily="34" charset="0"/>
                <a:buNone/>
              </a:pPr>
              <a:t>‹#›</a:t>
            </a:fld>
            <a:r>
              <a:rPr lang="en-US" sz="1200">
                <a:solidFill>
                  <a:srgbClr val="000000"/>
                </a:solidFill>
                <a:latin typeface="Verdana" panose="020B0604030504040204" pitchFamily="34" charset="0"/>
              </a:rPr>
              <a:t>         </a:t>
            </a:r>
          </a:p>
        </p:txBody>
      </p:sp>
      <p:sp>
        <p:nvSpPr>
          <p:cNvPr id="328708" name="Line 4"/>
          <p:cNvSpPr>
            <a:spLocks noChangeShapeType="1"/>
          </p:cNvSpPr>
          <p:nvPr/>
        </p:nvSpPr>
        <p:spPr bwMode="auto">
          <a:xfrm>
            <a:off x="609600" y="6551614"/>
            <a:ext cx="11176000" cy="1587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buFont typeface="Arial" charset="0"/>
              <a:buNone/>
              <a:defRPr/>
            </a:pPr>
            <a:endParaRPr lang="en-US" sz="3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28709" name="Rectangle 5"/>
          <p:cNvSpPr>
            <a:spLocks noChangeArrowheads="1"/>
          </p:cNvSpPr>
          <p:nvPr/>
        </p:nvSpPr>
        <p:spPr bwMode="auto">
          <a:xfrm>
            <a:off x="406400" y="6537325"/>
            <a:ext cx="11582400" cy="24840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 typeface="Verdana" panose="020B0604030504040204" pitchFamily="34" charset="0"/>
              <a:buNone/>
            </a:pPr>
            <a:r>
              <a:rPr lang="en-US" sz="1000" b="1">
                <a:solidFill>
                  <a:srgbClr val="000000"/>
                </a:solidFill>
                <a:latin typeface="Verdana" panose="020B0604030504040204" pitchFamily="34" charset="0"/>
              </a:rPr>
              <a:t>IBM Confidential</a:t>
            </a:r>
          </a:p>
        </p:txBody>
      </p:sp>
      <p:sp>
        <p:nvSpPr>
          <p:cNvPr id="54989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87326"/>
            <a:ext cx="7935384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28711" name="Line 7"/>
          <p:cNvSpPr>
            <a:spLocks noChangeShapeType="1"/>
          </p:cNvSpPr>
          <p:nvPr/>
        </p:nvSpPr>
        <p:spPr bwMode="auto">
          <a:xfrm>
            <a:off x="463551" y="685800"/>
            <a:ext cx="1117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Arial" charset="0"/>
              <a:buNone/>
              <a:defRPr/>
            </a:pPr>
            <a:endParaRPr lang="en-US" sz="32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28714" name="Text Box 10"/>
          <p:cNvSpPr txBox="1">
            <a:spLocks noChangeArrowheads="1"/>
          </p:cNvSpPr>
          <p:nvPr/>
        </p:nvSpPr>
        <p:spPr bwMode="auto">
          <a:xfrm>
            <a:off x="10386483" y="35943"/>
            <a:ext cx="1805517" cy="579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b="1" dirty="0">
                <a:solidFill>
                  <a:srgbClr val="3333FF"/>
                </a:solidFill>
                <a:latin typeface="Verdana" panose="020B0604030504040204" pitchFamily="34" charset="0"/>
              </a:rPr>
              <a:t>IBM</a:t>
            </a:r>
          </a:p>
        </p:txBody>
      </p:sp>
    </p:spTree>
    <p:extLst>
      <p:ext uri="{BB962C8B-B14F-4D97-AF65-F5344CB8AC3E}">
        <p14:creationId xmlns:p14="http://schemas.microsoft.com/office/powerpoint/2010/main" val="2110999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hf sldNum="0"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anose="020B0604030504040204" pitchFamily="34" charset="0"/>
        <a:defRPr sz="2400" kern="12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anose="020B0604030504040204" pitchFamily="34" charset="0"/>
        <a:defRPr sz="2400">
          <a:solidFill>
            <a:srgbClr val="000000"/>
          </a:solidFill>
          <a:latin typeface="Verdana" panose="020B060403050404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anose="020B0604030504040204" pitchFamily="34" charset="0"/>
        <a:defRPr sz="2400">
          <a:solidFill>
            <a:srgbClr val="000000"/>
          </a:solidFill>
          <a:latin typeface="Verdana" panose="020B060403050404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anose="020B0604030504040204" pitchFamily="34" charset="0"/>
        <a:defRPr sz="2400">
          <a:solidFill>
            <a:srgbClr val="000000"/>
          </a:solidFill>
          <a:latin typeface="Verdana" panose="020B060403050404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anose="020B0604030504040204" pitchFamily="34" charset="0"/>
        <a:defRPr sz="2400">
          <a:solidFill>
            <a:srgbClr val="000000"/>
          </a:solidFill>
          <a:latin typeface="Verdana" panose="020B060403050404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anose="020B0604030504040204" pitchFamily="34" charset="0"/>
        <a:defRPr sz="2400">
          <a:solidFill>
            <a:srgbClr val="000000"/>
          </a:solidFill>
          <a:latin typeface="Verdana" panose="020B0604030504040204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anose="020B0604030504040204" pitchFamily="34" charset="0"/>
        <a:defRPr sz="2400">
          <a:solidFill>
            <a:srgbClr val="000000"/>
          </a:solidFill>
          <a:latin typeface="Verdana" panose="020B0604030504040204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anose="020B0604030504040204" pitchFamily="34" charset="0"/>
        <a:defRPr sz="2400">
          <a:solidFill>
            <a:srgbClr val="000000"/>
          </a:solidFill>
          <a:latin typeface="Verdana" panose="020B0604030504040204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Verdana" panose="020B0604030504040204" pitchFamily="34" charset="0"/>
        <a:defRPr sz="2400">
          <a:solidFill>
            <a:srgbClr val="000000"/>
          </a:solidFill>
          <a:latin typeface="Verdana" panose="020B0604030504040204" pitchFamily="34" charset="0"/>
        </a:defRPr>
      </a:lvl9pPr>
    </p:titleStyle>
    <p:bodyStyle>
      <a:lvl1pPr marL="168275" indent="-168275" algn="l" defTabSz="457200" rtl="0" eaLnBrk="1" fontAlgn="base" hangingPunct="1">
        <a:spcBef>
          <a:spcPts val="1250"/>
        </a:spcBef>
        <a:spcAft>
          <a:spcPct val="0"/>
        </a:spcAft>
        <a:buClr>
          <a:srgbClr val="000000"/>
        </a:buClr>
        <a:buSzPct val="100000"/>
        <a:buFont typeface="Verdana" panose="020B060403050404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1pPr>
      <a:lvl2pPr marL="346075" indent="-174625" algn="l" defTabSz="457200" rtl="0" eaLnBrk="1" fontAlgn="base" hangingPunct="1">
        <a:spcBef>
          <a:spcPts val="450"/>
        </a:spcBef>
        <a:spcAft>
          <a:spcPct val="0"/>
        </a:spcAft>
        <a:buClr>
          <a:srgbClr val="000000"/>
        </a:buClr>
        <a:buSzPct val="100000"/>
        <a:buFont typeface="Verdana" panose="020B0604030504040204" pitchFamily="34" charset="0"/>
        <a:buChar char="–"/>
        <a:defRPr kern="1200">
          <a:solidFill>
            <a:srgbClr val="000000"/>
          </a:solidFill>
          <a:latin typeface="+mn-lt"/>
          <a:ea typeface="+mn-ea"/>
          <a:cs typeface="+mn-cs"/>
        </a:defRPr>
      </a:lvl2pPr>
      <a:lvl3pPr marL="520700" indent="-171450" algn="l" defTabSz="457200" rtl="0" eaLnBrk="1" fontAlgn="base" hangingPunct="1">
        <a:spcBef>
          <a:spcPts val="400"/>
        </a:spcBef>
        <a:spcAft>
          <a:spcPct val="0"/>
        </a:spcAft>
        <a:buClr>
          <a:srgbClr val="000000"/>
        </a:buClr>
        <a:buSzPct val="100000"/>
        <a:buFont typeface="Verdana" panose="020B060403050404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715963" indent="-193675" algn="l" defTabSz="457200" rtl="0" eaLnBrk="1" fontAlgn="base" hangingPunct="1">
        <a:spcBef>
          <a:spcPts val="350"/>
        </a:spcBef>
        <a:spcAft>
          <a:spcPct val="0"/>
        </a:spcAft>
        <a:buClr>
          <a:srgbClr val="000000"/>
        </a:buClr>
        <a:buSzPct val="100000"/>
        <a:buFont typeface="Verdana" panose="020B0604030504040204" pitchFamily="34" charset="0"/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885825" indent="-168275" algn="l" defTabSz="457200" rtl="0" eaLnBrk="1" fontAlgn="base" hangingPunct="1">
        <a:spcBef>
          <a:spcPts val="300"/>
        </a:spcBef>
        <a:spcAft>
          <a:spcPct val="0"/>
        </a:spcAft>
        <a:buClr>
          <a:srgbClr val="000000"/>
        </a:buClr>
        <a:buSzPct val="100000"/>
        <a:buFont typeface="Verdana" panose="020B0604030504040204" pitchFamily="34" charset="0"/>
        <a:buChar char="•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40414"/>
            <a:ext cx="1733551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2009968" y="0"/>
            <a:ext cx="18203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9" name="Rectangle 8"/>
          <p:cNvSpPr/>
          <p:nvPr/>
        </p:nvSpPr>
        <p:spPr>
          <a:xfrm>
            <a:off x="1" y="1066800"/>
            <a:ext cx="182033" cy="5791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10" name="Rectangle 9"/>
          <p:cNvSpPr/>
          <p:nvPr/>
        </p:nvSpPr>
        <p:spPr>
          <a:xfrm>
            <a:off x="1" y="0"/>
            <a:ext cx="182033" cy="1066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914400" y="228600"/>
            <a:ext cx="10363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10363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1" y="6530976"/>
            <a:ext cx="1361017" cy="1825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00" y="6530976"/>
            <a:ext cx="3657600" cy="1825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GLOBALFOUNDRIES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6530976"/>
            <a:ext cx="406400" cy="1825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C898F94C-1015-4AAE-A4E5-574E949ED4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80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  <p:sldLayoutId id="2147483753" r:id="rId23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ct val="0"/>
        </a:spcAft>
        <a:buClr>
          <a:srgbClr val="403F42"/>
        </a:buClr>
        <a:buSzPct val="9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165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rgbClr val="403F42"/>
        </a:buClr>
        <a:buSzPct val="90000"/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730250" indent="-182563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rgbClr val="403F42"/>
        </a:buClr>
        <a:buSzPct val="9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58850" indent="-182563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rgbClr val="403F42"/>
        </a:buClr>
        <a:buSzPct val="9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7450" indent="-182563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rgbClr val="403F4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182880" algn="l" defTabSz="914400" rtl="0" eaLnBrk="1" latinLnBrk="0" hangingPunct="1">
        <a:lnSpc>
          <a:spcPct val="90000"/>
        </a:lnSpc>
        <a:spcBef>
          <a:spcPts val="600"/>
        </a:spcBef>
        <a:spcAft>
          <a:spcPts val="0"/>
        </a:spcAft>
        <a:buClr>
          <a:schemeClr val="tx2">
            <a:lumMod val="50000"/>
          </a:schemeClr>
        </a:buClr>
        <a:buSzPct val="90000"/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182880" algn="l" defTabSz="914400" rtl="0" eaLnBrk="1" latinLnBrk="0" hangingPunct="1">
        <a:lnSpc>
          <a:spcPct val="90000"/>
        </a:lnSpc>
        <a:spcBef>
          <a:spcPts val="600"/>
        </a:spcBef>
        <a:spcAft>
          <a:spcPts val="0"/>
        </a:spcAft>
        <a:buClr>
          <a:schemeClr val="tx2">
            <a:lumMod val="50000"/>
          </a:schemeClr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182880" algn="l" defTabSz="914400" rtl="0" eaLnBrk="1" latinLnBrk="0" hangingPunct="1">
        <a:lnSpc>
          <a:spcPct val="90000"/>
        </a:lnSpc>
        <a:spcBef>
          <a:spcPts val="600"/>
        </a:spcBef>
        <a:spcAft>
          <a:spcPts val="0"/>
        </a:spcAft>
        <a:buClr>
          <a:schemeClr val="tx2">
            <a:lumMod val="50000"/>
          </a:schemeClr>
        </a:buClr>
        <a:buSzPct val="90000"/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spcAft>
          <a:spcPts val="0"/>
        </a:spcAft>
        <a:buClr>
          <a:schemeClr val="tx2">
            <a:lumMod val="50000"/>
          </a:schemeClr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4111E8-A6B7-49A3-A535-67DFC2B38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0FB23-5AA1-4FA0-92B1-FDDCAC4FB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18F71-0296-4BC2-8C6E-A23EC8C4D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5FE27-9D9F-488A-849C-AEF97DD616FF}" type="datetime1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29936-32AD-4522-9560-95BABDB78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91ADF-BA91-4677-A34D-1B0BDFFEE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765C0-0851-4893-A220-EDCDBE4B2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4111E8-A6B7-49A3-A535-67DFC2B38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0FB23-5AA1-4FA0-92B1-FDDCAC4FB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18F71-0296-4BC2-8C6E-A23EC8C4D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5FE27-9D9F-488A-849C-AEF97DD616FF}" type="datetime1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29936-32AD-4522-9560-95BABDB78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91ADF-BA91-4677-A34D-1B0BDFFEE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765C0-0851-4893-A220-EDCDBE4B2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22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4111E8-A6B7-49A3-A535-67DFC2B38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0FB23-5AA1-4FA0-92B1-FDDCAC4FB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18F71-0296-4BC2-8C6E-A23EC8C4D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5FE27-9D9F-488A-849C-AEF97DD616FF}" type="datetime1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29936-32AD-4522-9560-95BABDB78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91ADF-BA91-4677-A34D-1B0BDFFEE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765C0-0851-4893-A220-EDCDBE4B2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36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4111E8-A6B7-49A3-A535-67DFC2B38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0FB23-5AA1-4FA0-92B1-FDDCAC4FB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18F71-0296-4BC2-8C6E-A23EC8C4D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5FE27-9D9F-488A-849C-AEF97DD616FF}" type="datetime1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29936-32AD-4522-9560-95BABDB78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91ADF-BA91-4677-A34D-1B0BDFFEE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765C0-0851-4893-A220-EDCDBE4B2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36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615FD-4B48-394F-B6DF-904D718844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Change Point Detection</a:t>
            </a:r>
            <a:br>
              <a:rPr lang="en-US" dirty="0"/>
            </a:br>
            <a:r>
              <a:rPr lang="en-US" dirty="0"/>
              <a:t>Project Proposal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6E1D0-A20C-4B46-8666-E7CBD4DE9E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Adam Yang</a:t>
            </a:r>
          </a:p>
          <a:p>
            <a:r>
              <a:rPr lang="en-US" dirty="0"/>
              <a:t>4/21/2022</a:t>
            </a:r>
          </a:p>
        </p:txBody>
      </p:sp>
    </p:spTree>
    <p:extLst>
      <p:ext uri="{BB962C8B-B14F-4D97-AF65-F5344CB8AC3E}">
        <p14:creationId xmlns:p14="http://schemas.microsoft.com/office/powerpoint/2010/main" val="3873927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37A4-46CB-0E4C-A406-4C3F97D8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D6378-C899-9943-9AEF-E8F7F4B25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884747"/>
            <a:ext cx="10939669" cy="30678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Problem: Large list of parameters that are not manually monitored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Automate a way to detect change points in unmonitored list of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Vision: Flag all change points that occurred each month, hand them off to experts for manual review</a:t>
            </a:r>
          </a:p>
        </p:txBody>
      </p:sp>
    </p:spTree>
    <p:extLst>
      <p:ext uri="{BB962C8B-B14F-4D97-AF65-F5344CB8AC3E}">
        <p14:creationId xmlns:p14="http://schemas.microsoft.com/office/powerpoint/2010/main" val="2966949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F2D42-2046-BB44-916E-559917BE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Working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C2ED6-EF8C-5640-B30D-196A98F5B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838200"/>
            <a:ext cx="5486399" cy="5638800"/>
          </a:xfrm>
        </p:spPr>
        <p:txBody>
          <a:bodyPr/>
          <a:lstStyle/>
          <a:p>
            <a:r>
              <a:rPr lang="en-US" sz="1600" dirty="0"/>
              <a:t>Charles Truong created the “ruptures” python package that includes the change point search algorithm that I use</a:t>
            </a:r>
          </a:p>
          <a:p>
            <a:pPr lvl="1"/>
            <a:r>
              <a:rPr lang="en-US" sz="1600" dirty="0"/>
              <a:t>Truong, C., Oudre, L., &amp; Vayatis, N. (2020). Selective review of offline change point detection methods. </a:t>
            </a:r>
            <a:r>
              <a:rPr lang="en-US" sz="1600" i="1" dirty="0"/>
              <a:t>Signal Processing</a:t>
            </a:r>
            <a:r>
              <a:rPr lang="en-US" sz="1600" dirty="0"/>
              <a:t>, 167.</a:t>
            </a:r>
          </a:p>
          <a:p>
            <a:r>
              <a:rPr lang="en-US" sz="1600" dirty="0"/>
              <a:t>Pruned Exact Linear Time (PELT) search method</a:t>
            </a:r>
          </a:p>
          <a:p>
            <a:pPr lvl="1"/>
            <a:r>
              <a:rPr lang="en-US" sz="1600" dirty="0"/>
              <a:t> Search for a point in the trend that minimizes the cost function meanwhile pruning away points that could never be the change point</a:t>
            </a:r>
          </a:p>
          <a:p>
            <a:pPr lvl="1"/>
            <a:r>
              <a:rPr lang="en-US" sz="1600" dirty="0"/>
              <a:t>O(N) implementation where N is the the number of datapoints per parameter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CC0CC0-56F3-E54B-85A1-533B8A3697F2}"/>
              </a:ext>
            </a:extLst>
          </p:cNvPr>
          <p:cNvSpPr txBox="1">
            <a:spLocks/>
          </p:cNvSpPr>
          <p:nvPr/>
        </p:nvSpPr>
        <p:spPr bwMode="auto">
          <a:xfrm>
            <a:off x="6096000" y="838201"/>
            <a:ext cx="5486399" cy="380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168275" indent="-168275" algn="l" defTabSz="457200" rtl="0" eaLnBrk="1" fontAlgn="base" hangingPunct="1">
              <a:spcBef>
                <a:spcPts val="1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anose="020B0604030504040204" pitchFamily="34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46075" indent="-174625" algn="l" defTabSz="457200" rtl="0" eaLnBrk="1" fontAlgn="base" hangingPunct="1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anose="020B0604030504040204" pitchFamily="34" charset="0"/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520700" indent="-171450" algn="l" defTabSz="457200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anose="020B0604030504040204" pitchFamily="34" charset="0"/>
              <a:buChar char="•"/>
              <a:defRPr sz="1600">
                <a:solidFill>
                  <a:srgbClr val="000000"/>
                </a:solidFill>
                <a:latin typeface="+mn-lt"/>
              </a:defRPr>
            </a:lvl3pPr>
            <a:lvl4pPr marL="715963" indent="-193675" algn="l" defTabSz="457200" rtl="0" eaLnBrk="1" fontAlgn="base" hangingPunct="1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anose="020B0604030504040204" pitchFamily="34" charset="0"/>
              <a:buChar char="–"/>
              <a:defRPr sz="1400">
                <a:solidFill>
                  <a:srgbClr val="000000"/>
                </a:solidFill>
                <a:latin typeface="+mn-lt"/>
              </a:defRPr>
            </a:lvl4pPr>
            <a:lvl5pPr marL="885825" indent="-168275" algn="l" defTabSz="457200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anose="020B060403050404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5pPr>
            <a:lvl6pPr marL="1343025" indent="-168275" algn="l" defTabSz="457200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6pPr>
            <a:lvl7pPr marL="1800225" indent="-168275" algn="l" defTabSz="457200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7pPr>
            <a:lvl8pPr marL="2257425" indent="-168275" algn="l" defTabSz="457200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8pPr>
            <a:lvl9pPr marL="2714625" indent="-168275" algn="l" defTabSz="457200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sz="1600" kern="0" dirty="0"/>
              <a:t>Current working version inputs list of parameters from CSV files</a:t>
            </a:r>
          </a:p>
          <a:p>
            <a:pPr lvl="1"/>
            <a:r>
              <a:rPr lang="en-US" sz="950" kern="0" dirty="0"/>
              <a:t>2745 M1 Parameters</a:t>
            </a:r>
          </a:p>
          <a:p>
            <a:pPr lvl="1"/>
            <a:r>
              <a:rPr lang="en-US" sz="950" kern="0" dirty="0"/>
              <a:t>2529 M5 Parameters</a:t>
            </a:r>
          </a:p>
          <a:p>
            <a:pPr lvl="1"/>
            <a:r>
              <a:rPr lang="en-US" sz="950" kern="0" dirty="0"/>
              <a:t>4479 MF Parameters</a:t>
            </a:r>
          </a:p>
          <a:p>
            <a:pPr lvl="1"/>
            <a:r>
              <a:rPr lang="en-US" sz="950" kern="0" dirty="0"/>
              <a:t>208 IQC Metrology Parameters</a:t>
            </a:r>
          </a:p>
          <a:p>
            <a:r>
              <a:rPr lang="en-US" sz="1600" kern="0" dirty="0"/>
              <a:t>Iterates process over each parameter:</a:t>
            </a:r>
          </a:p>
          <a:p>
            <a:pPr lvl="1"/>
            <a:r>
              <a:rPr lang="en-US" sz="950" kern="0" dirty="0"/>
              <a:t>Pull data, proocess data into acceptable format, feed data into PELT algorithm, accepts output and saves output in PDF and CSV files</a:t>
            </a:r>
          </a:p>
          <a:p>
            <a:r>
              <a:rPr lang="en-US" sz="1600" kern="0" dirty="0"/>
              <a:t>Outputs</a:t>
            </a:r>
          </a:p>
          <a:p>
            <a:pPr lvl="1"/>
            <a:r>
              <a:rPr lang="en-US" sz="950" kern="0" dirty="0"/>
              <a:t>Save resulting graph for each parameter with change point into PDF document</a:t>
            </a:r>
          </a:p>
          <a:p>
            <a:pPr lvl="1"/>
            <a:r>
              <a:rPr lang="en-US" sz="1000" dirty="0"/>
              <a:t>Save list of parameters, change date, change lot, category (Device, Inline, etc.) into CSV file</a:t>
            </a:r>
          </a:p>
          <a:p>
            <a:r>
              <a:rPr lang="en-US" sz="1600" kern="0" dirty="0"/>
              <a:t>O(NxM) algorithm where N is the number of data points and M is the number of parameters.</a:t>
            </a:r>
            <a:endParaRPr lang="en-US" kern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A44ACB-E943-044C-8B73-4C9A097F2D03}"/>
              </a:ext>
            </a:extLst>
          </p:cNvPr>
          <p:cNvCxnSpPr>
            <a:cxnSpLocks/>
          </p:cNvCxnSpPr>
          <p:nvPr/>
        </p:nvCxnSpPr>
        <p:spPr bwMode="auto">
          <a:xfrm>
            <a:off x="5963478" y="838200"/>
            <a:ext cx="0" cy="3654287"/>
          </a:xfrm>
          <a:prstGeom prst="line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C0C609C-64E8-4B49-A34F-A9A15C2F47AF}"/>
              </a:ext>
            </a:extLst>
          </p:cNvPr>
          <p:cNvSpPr txBox="1"/>
          <p:nvPr/>
        </p:nvSpPr>
        <p:spPr>
          <a:xfrm>
            <a:off x="7343212" y="5334699"/>
            <a:ext cx="1495987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PELT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174120-97C6-F745-AB88-029E8EB3403F}"/>
              </a:ext>
            </a:extLst>
          </p:cNvPr>
          <p:cNvSpPr txBox="1"/>
          <p:nvPr/>
        </p:nvSpPr>
        <p:spPr>
          <a:xfrm>
            <a:off x="186235" y="5230827"/>
            <a:ext cx="1761188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List of Parameters</a:t>
            </a:r>
          </a:p>
          <a:p>
            <a:pPr algn="ctr"/>
            <a:r>
              <a:rPr lang="en-US" dirty="0"/>
              <a:t>(CSV File)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08CEFF-6519-9841-B66D-4A78EEDF80B1}"/>
              </a:ext>
            </a:extLst>
          </p:cNvPr>
          <p:cNvSpPr txBox="1"/>
          <p:nvPr/>
        </p:nvSpPr>
        <p:spPr>
          <a:xfrm>
            <a:off x="2849632" y="5230120"/>
            <a:ext cx="1953857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SQL Query to pull data on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412EBE-8E16-1649-969F-539DF040A6E3}"/>
              </a:ext>
            </a:extLst>
          </p:cNvPr>
          <p:cNvSpPr txBox="1"/>
          <p:nvPr/>
        </p:nvSpPr>
        <p:spPr>
          <a:xfrm>
            <a:off x="5193791" y="5126950"/>
            <a:ext cx="1804417" cy="715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 processing to match PELT input format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85659-9393-794A-AC5D-6723A1E33758}"/>
              </a:ext>
            </a:extLst>
          </p:cNvPr>
          <p:cNvSpPr txBox="1"/>
          <p:nvPr/>
        </p:nvSpPr>
        <p:spPr>
          <a:xfrm>
            <a:off x="9297046" y="4711192"/>
            <a:ext cx="2541593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Output graph saved to PDF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E79CD2-A44C-6849-BABE-872BC6AF6155}"/>
              </a:ext>
            </a:extLst>
          </p:cNvPr>
          <p:cNvSpPr txBox="1"/>
          <p:nvPr/>
        </p:nvSpPr>
        <p:spPr>
          <a:xfrm>
            <a:off x="9297046" y="5634781"/>
            <a:ext cx="2633870" cy="715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Output parameter, change date, change lot, category saved to CSV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20F3B0-B850-AA47-A0DB-4281DACB4ED1}"/>
              </a:ext>
            </a:extLst>
          </p:cNvPr>
          <p:cNvCxnSpPr>
            <a:stCxn id="10" idx="3"/>
            <a:endCxn id="11" idx="1"/>
          </p:cNvCxnSpPr>
          <p:nvPr/>
        </p:nvCxnSpPr>
        <p:spPr bwMode="auto">
          <a:xfrm flipV="1">
            <a:off x="1947423" y="5484036"/>
            <a:ext cx="902209" cy="70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3AB59F-2D4C-5B4E-BB4D-18605906BCB8}"/>
              </a:ext>
            </a:extLst>
          </p:cNvPr>
          <p:cNvSpPr txBox="1"/>
          <p:nvPr/>
        </p:nvSpPr>
        <p:spPr>
          <a:xfrm>
            <a:off x="1963151" y="5161224"/>
            <a:ext cx="8707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parm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A9BF01-DA0C-854B-9F2A-C10C9FE5E61B}"/>
              </a:ext>
            </a:extLst>
          </p:cNvPr>
          <p:cNvCxnSpPr>
            <a:stCxn id="11" idx="3"/>
            <a:endCxn id="12" idx="1"/>
          </p:cNvCxnSpPr>
          <p:nvPr/>
        </p:nvCxnSpPr>
        <p:spPr bwMode="auto">
          <a:xfrm>
            <a:off x="4803489" y="5484036"/>
            <a:ext cx="390302" cy="70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350E61-2CD2-CB4B-A405-286EAF64E4AC}"/>
              </a:ext>
            </a:extLst>
          </p:cNvPr>
          <p:cNvCxnSpPr>
            <a:cxnSpLocks/>
            <a:endCxn id="9" idx="1"/>
          </p:cNvCxnSpPr>
          <p:nvPr/>
        </p:nvCxnSpPr>
        <p:spPr bwMode="auto">
          <a:xfrm>
            <a:off x="6998208" y="5484035"/>
            <a:ext cx="345004" cy="70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A7FF133-288A-D748-B2EB-1392E358BA8E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 bwMode="auto">
          <a:xfrm flipV="1">
            <a:off x="8839199" y="4861233"/>
            <a:ext cx="457847" cy="623507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0CB50DC4-6662-4340-9861-F8FC09413CBA}"/>
              </a:ext>
            </a:extLst>
          </p:cNvPr>
          <p:cNvCxnSpPr>
            <a:cxnSpLocks/>
            <a:endCxn id="14" idx="1"/>
          </p:cNvCxnSpPr>
          <p:nvPr/>
        </p:nvCxnSpPr>
        <p:spPr bwMode="auto">
          <a:xfrm rot="16200000" flipH="1">
            <a:off x="8931468" y="5626993"/>
            <a:ext cx="508537" cy="222620"/>
          </a:xfrm>
          <a:prstGeom prst="bentConnector2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EB7A3F4-8EE8-5D4B-8589-4693873296CF}"/>
              </a:ext>
            </a:extLst>
          </p:cNvPr>
          <p:cNvCxnSpPr>
            <a:cxnSpLocks/>
            <a:stCxn id="9" idx="2"/>
          </p:cNvCxnSpPr>
          <p:nvPr/>
        </p:nvCxnSpPr>
        <p:spPr bwMode="auto">
          <a:xfrm>
            <a:off x="8091206" y="5634781"/>
            <a:ext cx="0" cy="715581"/>
          </a:xfrm>
          <a:prstGeom prst="line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DA27E1-29A2-8042-B5F7-17C0F061D8CA}"/>
              </a:ext>
            </a:extLst>
          </p:cNvPr>
          <p:cNvCxnSpPr/>
          <p:nvPr/>
        </p:nvCxnSpPr>
        <p:spPr bwMode="auto">
          <a:xfrm flipH="1">
            <a:off x="1023730" y="6350362"/>
            <a:ext cx="7076661" cy="0"/>
          </a:xfrm>
          <a:prstGeom prst="line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9797D4-FBDD-CA46-92B4-8830EF85321C}"/>
              </a:ext>
            </a:extLst>
          </p:cNvPr>
          <p:cNvCxnSpPr/>
          <p:nvPr/>
        </p:nvCxnSpPr>
        <p:spPr bwMode="auto">
          <a:xfrm flipV="1">
            <a:off x="1023730" y="5737951"/>
            <a:ext cx="0" cy="61241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994D1D0-B633-BE45-BC2B-267E6AD2538E}"/>
              </a:ext>
            </a:extLst>
          </p:cNvPr>
          <p:cNvSpPr txBox="1"/>
          <p:nvPr/>
        </p:nvSpPr>
        <p:spPr>
          <a:xfrm>
            <a:off x="2819977" y="6059999"/>
            <a:ext cx="26731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process for all parms</a:t>
            </a:r>
          </a:p>
        </p:txBody>
      </p:sp>
    </p:spTree>
    <p:extLst>
      <p:ext uri="{BB962C8B-B14F-4D97-AF65-F5344CB8AC3E}">
        <p14:creationId xmlns:p14="http://schemas.microsoft.com/office/powerpoint/2010/main" val="443755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67D2-B4A4-7542-A1A8-F7D0CFEC4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 Points with Current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C5540-C0C4-CD4A-831B-3D5827F5C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PELT output, I have to manually group similar parameters that move around the same time period so that experts don’t get bombarded with 20+ parameters at a time.</a:t>
            </a:r>
          </a:p>
          <a:p>
            <a:r>
              <a:rPr lang="en-US" dirty="0"/>
              <a:t>I also need too manually check if the change point is real because the graphical output is not ideal.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1BAD7-B85D-6443-8349-69EFA7ACB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35" y="2888188"/>
            <a:ext cx="6065564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81AA7E-F3B7-264E-A217-523B02CD8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79819"/>
            <a:ext cx="6095999" cy="343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81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642D6-B70F-E544-B7B7-742165B60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81786-ADA9-E84E-9928-7CB6C0064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from PELT algorithm output to easily digestible result that can be directly handed to experts without requiring any extra work</a:t>
            </a:r>
          </a:p>
          <a:p>
            <a:pPr lvl="1"/>
            <a:r>
              <a:rPr lang="en-US" dirty="0"/>
              <a:t>Topics covered: Data engineering/processing, Data Visualization, Coding in Python, Automation</a:t>
            </a:r>
          </a:p>
          <a:p>
            <a:pPr lvl="1"/>
            <a:endParaRPr lang="en-US" dirty="0"/>
          </a:p>
          <a:p>
            <a:r>
              <a:rPr lang="en-US" dirty="0"/>
              <a:t>Apply parallel computing to process multiple parameters at a time</a:t>
            </a:r>
          </a:p>
          <a:p>
            <a:pPr lvl="1"/>
            <a:r>
              <a:rPr lang="en-US" dirty="0"/>
              <a:t>Topics covered: Map/Reduce, Parallel data processing, Maybe Coding in Spark, Working With Virtual Machines or Docker</a:t>
            </a:r>
          </a:p>
          <a:p>
            <a:pPr lvl="1"/>
            <a:endParaRPr lang="en-US" dirty="0"/>
          </a:p>
          <a:p>
            <a:r>
              <a:rPr lang="en-US" dirty="0"/>
              <a:t>Come up with your own method for Change Point Detection that works better than current version. Is it possible to develop it from scratch?</a:t>
            </a:r>
          </a:p>
          <a:p>
            <a:pPr lvl="1"/>
            <a:r>
              <a:rPr lang="en-US" dirty="0"/>
              <a:t>Topics covered: Change point detection, Coding in Python</a:t>
            </a:r>
          </a:p>
          <a:p>
            <a:pPr marL="1714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710691"/>
      </p:ext>
    </p:extLst>
  </p:cSld>
  <p:clrMapOvr>
    <a:masterClrMapping/>
  </p:clrMapOvr>
</p:sld>
</file>

<file path=ppt/theme/theme1.xml><?xml version="1.0" encoding="utf-8"?>
<a:theme xmlns:a="http://schemas.openxmlformats.org/drawingml/2006/main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Arial" charset="0"/>
            <a:cs typeface="Arial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Arial" id="{FEF8B486-0A69-7643-9587-155BF4105706}" vid="{7EE01304-197D-504B-86C9-7EA9E1122F73}"/>
    </a:ext>
  </a:extLst>
</a:theme>
</file>

<file path=ppt/theme/theme2.xml><?xml version="1.0" encoding="utf-8"?>
<a:theme xmlns:a="http://schemas.openxmlformats.org/drawingml/2006/main" name="14SOI.IBMonly">
  <a:themeElements>
    <a:clrScheme name="ISDA22nm_New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ISDA22nm_New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SDA22nm_New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DA22nm_New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DA22nm_New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DA22nm_New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DA22nm_Ne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DA22nm_Ne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DA22nm_Ne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3" id="{E798E980-40A3-47EE-ABEF-843FF8CDBEFE}" vid="{D93968AD-1F0F-4037-A8D0-2F112F3BFDAB}"/>
    </a:ext>
  </a:extLst>
</a:theme>
</file>

<file path=ppt/theme/theme3.xml><?xml version="1.0" encoding="utf-8"?>
<a:theme xmlns:a="http://schemas.openxmlformats.org/drawingml/2006/main" name="1_14SOI.IBMonly">
  <a:themeElements>
    <a:clrScheme name="1_14SOI.IBMonly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14SOI.IBMonl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_14SOI.IBMonl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14SOI.IBMonl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14SOI.IBMonl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14SOI.IBMonl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14SOI.IBMonl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14SOI.IBMonl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14SOI.IBMonl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3" id="{E798E980-40A3-47EE-ABEF-843FF8CDBEFE}" vid="{C91DF7F5-B42C-4484-A07C-323AB5888380}"/>
    </a:ext>
  </a:extLst>
</a:theme>
</file>

<file path=ppt/theme/theme4.xml><?xml version="1.0" encoding="utf-8"?>
<a:theme xmlns:a="http://schemas.openxmlformats.org/drawingml/2006/main" name="GLOBALFOUNDRIES_Standard_Light_2014">
  <a:themeElements>
    <a:clrScheme name="GLOBALFOUNDRIES">
      <a:dk1>
        <a:sysClr val="windowText" lastClr="000000"/>
      </a:dk1>
      <a:lt1>
        <a:sysClr val="window" lastClr="FFFFFF"/>
      </a:lt1>
      <a:dk2>
        <a:srgbClr val="807F83"/>
      </a:dk2>
      <a:lt2>
        <a:srgbClr val="E8E8E8"/>
      </a:lt2>
      <a:accent1>
        <a:srgbClr val="F47836"/>
      </a:accent1>
      <a:accent2>
        <a:srgbClr val="747377"/>
      </a:accent2>
      <a:accent3>
        <a:srgbClr val="7199C6"/>
      </a:accent3>
      <a:accent4>
        <a:srgbClr val="B2BB1E"/>
      </a:accent4>
      <a:accent5>
        <a:srgbClr val="E4A508"/>
      </a:accent5>
      <a:accent6>
        <a:srgbClr val="135B97"/>
      </a:accent6>
      <a:hlink>
        <a:srgbClr val="F47836"/>
      </a:hlink>
      <a:folHlink>
        <a:srgbClr val="807F8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>
          <a:solidFill>
            <a:schemeClr val="accent1"/>
          </a:solidFill>
          <a:miter lim="800000"/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>
              <a:lumMod val="60000"/>
              <a:lumOff val="4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err="1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LOBALFOUNDRIES">
    <a:dk1>
      <a:sysClr val="windowText" lastClr="000000"/>
    </a:dk1>
    <a:lt1>
      <a:sysClr val="window" lastClr="FFFFFF"/>
    </a:lt1>
    <a:dk2>
      <a:srgbClr val="807F83"/>
    </a:dk2>
    <a:lt2>
      <a:srgbClr val="E8E8E8"/>
    </a:lt2>
    <a:accent1>
      <a:srgbClr val="F47836"/>
    </a:accent1>
    <a:accent2>
      <a:srgbClr val="747377"/>
    </a:accent2>
    <a:accent3>
      <a:srgbClr val="7199C6"/>
    </a:accent3>
    <a:accent4>
      <a:srgbClr val="B2BB1E"/>
    </a:accent4>
    <a:accent5>
      <a:srgbClr val="E4A508"/>
    </a:accent5>
    <a:accent6>
      <a:srgbClr val="135B97"/>
    </a:accent6>
    <a:hlink>
      <a:srgbClr val="F47836"/>
    </a:hlink>
    <a:folHlink>
      <a:srgbClr val="807F83"/>
    </a:folHlink>
  </a:clrScheme>
</a:themeOverride>
</file>

<file path=ppt/theme/themeOverride2.xml><?xml version="1.0" encoding="utf-8"?>
<a:themeOverride xmlns:a="http://schemas.openxmlformats.org/drawingml/2006/main">
  <a:clrScheme name="GLOBALFOUNDRIES">
    <a:dk1>
      <a:sysClr val="windowText" lastClr="000000"/>
    </a:dk1>
    <a:lt1>
      <a:sysClr val="window" lastClr="FFFFFF"/>
    </a:lt1>
    <a:dk2>
      <a:srgbClr val="807F83"/>
    </a:dk2>
    <a:lt2>
      <a:srgbClr val="E8E8E8"/>
    </a:lt2>
    <a:accent1>
      <a:srgbClr val="F47836"/>
    </a:accent1>
    <a:accent2>
      <a:srgbClr val="747377"/>
    </a:accent2>
    <a:accent3>
      <a:srgbClr val="7199C6"/>
    </a:accent3>
    <a:accent4>
      <a:srgbClr val="B2BB1E"/>
    </a:accent4>
    <a:accent5>
      <a:srgbClr val="E4A508"/>
    </a:accent5>
    <a:accent6>
      <a:srgbClr val="135B97"/>
    </a:accent6>
    <a:hlink>
      <a:srgbClr val="F47836"/>
    </a:hlink>
    <a:folHlink>
      <a:srgbClr val="807F8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IBM_Presentation_Template_2022_Arial</Template>
  <TotalTime>1180</TotalTime>
  <Words>474</Words>
  <Application>Microsoft Macintosh PowerPoint</Application>
  <PresentationFormat>Widescreen</PresentationFormat>
  <Paragraphs>47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5</vt:i4>
      </vt:variant>
    </vt:vector>
  </HeadingPairs>
  <TitlesOfParts>
    <vt:vector size="19" baseType="lpstr">
      <vt:lpstr>Arial</vt:lpstr>
      <vt:lpstr>Calibri</vt:lpstr>
      <vt:lpstr>Calibri Light</vt:lpstr>
      <vt:lpstr>IBM Plex Sans Light</vt:lpstr>
      <vt:lpstr>Verdana</vt:lpstr>
      <vt:lpstr>Wingdings</vt:lpstr>
      <vt:lpstr>IBM Brand Template 2022</vt:lpstr>
      <vt:lpstr>14SOI.IBMonly</vt:lpstr>
      <vt:lpstr>1_14SOI.IBMonly</vt:lpstr>
      <vt:lpstr>GLOBALFOUNDRIES_Standard_Light_2014</vt:lpstr>
      <vt:lpstr>Custom Design</vt:lpstr>
      <vt:lpstr>1_Custom Design</vt:lpstr>
      <vt:lpstr>2_Custom Design</vt:lpstr>
      <vt:lpstr>3_Custom Design</vt:lpstr>
      <vt:lpstr>Change Point Detection Project Proposal</vt:lpstr>
      <vt:lpstr>Motivation</vt:lpstr>
      <vt:lpstr>Current Working Version</vt:lpstr>
      <vt:lpstr>Pain Points with Current Method</vt:lpstr>
      <vt:lpstr>Potential Projects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Change Point Detection Project Proposal</dc:title>
  <dc:creator>Adam C Yang</dc:creator>
  <cp:lastModifiedBy>Adam C Yang</cp:lastModifiedBy>
  <cp:revision>2</cp:revision>
  <dcterms:created xsi:type="dcterms:W3CDTF">2022-04-21T20:09:17Z</dcterms:created>
  <dcterms:modified xsi:type="dcterms:W3CDTF">2022-04-22T15:50:04Z</dcterms:modified>
</cp:coreProperties>
</file>